
<file path=[Content_Types].xml><?xml version="1.0" encoding="utf-8"?>
<Types xmlns="http://schemas.openxmlformats.org/package/2006/content-types">
  <Default Extension="1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4"/>
  </p:sldMasterIdLst>
  <p:notesMasterIdLst>
    <p:notesMasterId r:id="rId14"/>
  </p:notesMasterIdLst>
  <p:handoutMasterIdLst>
    <p:handoutMasterId r:id="rId15"/>
  </p:handoutMasterIdLst>
  <p:sldIdLst>
    <p:sldId id="274" r:id="rId5"/>
    <p:sldId id="276" r:id="rId6"/>
    <p:sldId id="269" r:id="rId7"/>
    <p:sldId id="273" r:id="rId8"/>
    <p:sldId id="278" r:id="rId9"/>
    <p:sldId id="286" r:id="rId10"/>
    <p:sldId id="287" r:id="rId11"/>
    <p:sldId id="288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505E3EF-67EA-436B-97B2-0124C06EBD24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19"/>
    <p:restoredTop sz="94658"/>
  </p:normalViewPr>
  <p:slideViewPr>
    <p:cSldViewPr snapToGrid="0">
      <p:cViewPr varScale="1">
        <p:scale>
          <a:sx n="81" d="100"/>
          <a:sy n="81" d="100"/>
        </p:scale>
        <p:origin x="109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23-Jul-25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1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23-Jul-25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C29F043-00BB-5D0B-4630-9A81A195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EA19558-B6D1-E98D-0193-7DE6BC4E5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8" name="Freeform 68">
                <a:extLst>
                  <a:ext uri="{FF2B5EF4-FFF2-40B4-BE49-F238E27FC236}">
                    <a16:creationId xmlns:a16="http://schemas.microsoft.com/office/drawing/2014/main" id="{90F0A2EF-1DA5-5C29-4570-F7524A3619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69">
                <a:extLst>
                  <a:ext uri="{FF2B5EF4-FFF2-40B4-BE49-F238E27FC236}">
                    <a16:creationId xmlns:a16="http://schemas.microsoft.com/office/drawing/2014/main" id="{09FA5078-7EB1-1BF2-BC83-5B2344EA3C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Line 70">
                <a:extLst>
                  <a:ext uri="{FF2B5EF4-FFF2-40B4-BE49-F238E27FC236}">
                    <a16:creationId xmlns:a16="http://schemas.microsoft.com/office/drawing/2014/main" id="{06D9ACB5-AA34-7DE7-7842-3675C9FBB0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8B89931-912D-3274-98F4-1C54157323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56E4380-3C2A-C89C-1828-87A9DE7D14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9389B11-E9B0-F3F1-21A0-B0C68A6CA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6" name="Freeform 64">
                  <a:extLst>
                    <a:ext uri="{FF2B5EF4-FFF2-40B4-BE49-F238E27FC236}">
                      <a16:creationId xmlns:a16="http://schemas.microsoft.com/office/drawing/2014/main" id="{A0B56FAB-D3C3-FC6E-32B3-0F6D140B22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81">
                  <a:extLst>
                    <a:ext uri="{FF2B5EF4-FFF2-40B4-BE49-F238E27FC236}">
                      <a16:creationId xmlns:a16="http://schemas.microsoft.com/office/drawing/2014/main" id="{83C69305-8E5D-0937-9739-2A82520807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61">
                  <a:extLst>
                    <a:ext uri="{FF2B5EF4-FFF2-40B4-BE49-F238E27FC236}">
                      <a16:creationId xmlns:a16="http://schemas.microsoft.com/office/drawing/2014/main" id="{812C6AB9-9B73-BA3C-C2C5-69286F11DF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78">
                  <a:extLst>
                    <a:ext uri="{FF2B5EF4-FFF2-40B4-BE49-F238E27FC236}">
                      <a16:creationId xmlns:a16="http://schemas.microsoft.com/office/drawing/2014/main" id="{F24F6087-DB1E-AB60-D9F2-E4683D42E5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84">
                  <a:extLst>
                    <a:ext uri="{FF2B5EF4-FFF2-40B4-BE49-F238E27FC236}">
                      <a16:creationId xmlns:a16="http://schemas.microsoft.com/office/drawing/2014/main" id="{4F3E01B3-1D2C-F60E-7BFB-01B37CA691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87">
                  <a:extLst>
                    <a:ext uri="{FF2B5EF4-FFF2-40B4-BE49-F238E27FC236}">
                      <a16:creationId xmlns:a16="http://schemas.microsoft.com/office/drawing/2014/main" id="{8C09A1A6-4598-D150-847C-8354CC978C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0">
                  <a:extLst>
                    <a:ext uri="{FF2B5EF4-FFF2-40B4-BE49-F238E27FC236}">
                      <a16:creationId xmlns:a16="http://schemas.microsoft.com/office/drawing/2014/main" id="{DEBC3636-7B6F-ED9C-AD85-8CF12F1EFC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59">
                  <a:extLst>
                    <a:ext uri="{FF2B5EF4-FFF2-40B4-BE49-F238E27FC236}">
                      <a16:creationId xmlns:a16="http://schemas.microsoft.com/office/drawing/2014/main" id="{50BFD87E-80F6-E655-4866-E6CCBD6388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62">
                  <a:extLst>
                    <a:ext uri="{FF2B5EF4-FFF2-40B4-BE49-F238E27FC236}">
                      <a16:creationId xmlns:a16="http://schemas.microsoft.com/office/drawing/2014/main" id="{3E089B7D-DC55-52FA-02B0-13DD7F0AFD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65">
                  <a:extLst>
                    <a:ext uri="{FF2B5EF4-FFF2-40B4-BE49-F238E27FC236}">
                      <a16:creationId xmlns:a16="http://schemas.microsoft.com/office/drawing/2014/main" id="{026604DF-D6BC-93FA-C8CF-5053231067A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79">
                  <a:extLst>
                    <a:ext uri="{FF2B5EF4-FFF2-40B4-BE49-F238E27FC236}">
                      <a16:creationId xmlns:a16="http://schemas.microsoft.com/office/drawing/2014/main" id="{6C53B505-3DA7-BA71-49FF-B2EE22287C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2">
                  <a:extLst>
                    <a:ext uri="{FF2B5EF4-FFF2-40B4-BE49-F238E27FC236}">
                      <a16:creationId xmlns:a16="http://schemas.microsoft.com/office/drawing/2014/main" id="{FFAF5B93-C6DF-C8A2-95B6-3D5CDA2CB1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8" name="Freeform 85">
                  <a:extLst>
                    <a:ext uri="{FF2B5EF4-FFF2-40B4-BE49-F238E27FC236}">
                      <a16:creationId xmlns:a16="http://schemas.microsoft.com/office/drawing/2014/main" id="{3737A360-4BDB-39C8-7418-8FEAB1593D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9" name="Freeform 88">
                  <a:extLst>
                    <a:ext uri="{FF2B5EF4-FFF2-40B4-BE49-F238E27FC236}">
                      <a16:creationId xmlns:a16="http://schemas.microsoft.com/office/drawing/2014/main" id="{7BE4B3C8-EDBB-0EF1-FCDC-60D93B0DEEF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1AB76D16-D2CD-DB7D-C075-297DB74AA9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81" name="Line 63">
                    <a:extLst>
                      <a:ext uri="{FF2B5EF4-FFF2-40B4-BE49-F238E27FC236}">
                        <a16:creationId xmlns:a16="http://schemas.microsoft.com/office/drawing/2014/main" id="{3693750C-1D39-9D37-2554-9F068212525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66">
                    <a:extLst>
                      <a:ext uri="{FF2B5EF4-FFF2-40B4-BE49-F238E27FC236}">
                        <a16:creationId xmlns:a16="http://schemas.microsoft.com/office/drawing/2014/main" id="{CAAE2C7C-2053-44AC-632E-C7AF3E7046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67">
                    <a:extLst>
                      <a:ext uri="{FF2B5EF4-FFF2-40B4-BE49-F238E27FC236}">
                        <a16:creationId xmlns:a16="http://schemas.microsoft.com/office/drawing/2014/main" id="{54EB7F42-5E61-8652-870B-1F168F773C4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0">
                    <a:extLst>
                      <a:ext uri="{FF2B5EF4-FFF2-40B4-BE49-F238E27FC236}">
                        <a16:creationId xmlns:a16="http://schemas.microsoft.com/office/drawing/2014/main" id="{778D2F09-7408-6FF8-F734-1B34678A94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3">
                    <a:extLst>
                      <a:ext uri="{FF2B5EF4-FFF2-40B4-BE49-F238E27FC236}">
                        <a16:creationId xmlns:a16="http://schemas.microsoft.com/office/drawing/2014/main" id="{592C27BF-D6D8-03FB-07CA-3D060FA6E0E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6" name="Line 86">
                    <a:extLst>
                      <a:ext uri="{FF2B5EF4-FFF2-40B4-BE49-F238E27FC236}">
                        <a16:creationId xmlns:a16="http://schemas.microsoft.com/office/drawing/2014/main" id="{1324D316-5B44-7CC2-6A95-6296754562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7" name="Line 89">
                    <a:extLst>
                      <a:ext uri="{FF2B5EF4-FFF2-40B4-BE49-F238E27FC236}">
                        <a16:creationId xmlns:a16="http://schemas.microsoft.com/office/drawing/2014/main" id="{46D14D7B-9B49-5972-8189-5C462CF69D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E695C05B-8DFD-232A-2802-53844C4A04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64958B93-28EB-7595-68B2-5DFB97608F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2" name="Straight Connector 61">
                    <a:extLst>
                      <a:ext uri="{FF2B5EF4-FFF2-40B4-BE49-F238E27FC236}">
                        <a16:creationId xmlns:a16="http://schemas.microsoft.com/office/drawing/2014/main" id="{C2DF01BD-D200-F7BA-EF6A-CCFC2734CF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Connector 62">
                    <a:extLst>
                      <a:ext uri="{FF2B5EF4-FFF2-40B4-BE49-F238E27FC236}">
                        <a16:creationId xmlns:a16="http://schemas.microsoft.com/office/drawing/2014/main" id="{4F7849D9-51FA-4CBC-B3DB-C68B07F4E62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4" name="Rectangle 30">
                    <a:extLst>
                      <a:ext uri="{FF2B5EF4-FFF2-40B4-BE49-F238E27FC236}">
                        <a16:creationId xmlns:a16="http://schemas.microsoft.com/office/drawing/2014/main" id="{6F230D4B-A629-8B55-3657-A4DF1FD7DB5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5" name="Rectangle 30">
                    <a:extLst>
                      <a:ext uri="{FF2B5EF4-FFF2-40B4-BE49-F238E27FC236}">
                        <a16:creationId xmlns:a16="http://schemas.microsoft.com/office/drawing/2014/main" id="{4631441B-F6BE-8473-C5F1-AC0384148F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C6C7BD15-95B8-3301-5D53-0CC7C00A71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60" name="Freeform: Shape 57">
                    <a:extLst>
                      <a:ext uri="{FF2B5EF4-FFF2-40B4-BE49-F238E27FC236}">
                        <a16:creationId xmlns:a16="http://schemas.microsoft.com/office/drawing/2014/main" id="{610EA3F2-39BD-B413-E23E-9C3C58BB198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1" name="Freeform: Shape 58">
                    <a:extLst>
                      <a:ext uri="{FF2B5EF4-FFF2-40B4-BE49-F238E27FC236}">
                        <a16:creationId xmlns:a16="http://schemas.microsoft.com/office/drawing/2014/main" id="{E2DB8265-A1E8-DF31-ABA4-5EDAB208D58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33910432-B89C-46E2-CA42-1FBE85FAFA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141C035D-3DBF-D302-8196-17BA96930F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6" name="Freeform 68">
                    <a:extLst>
                      <a:ext uri="{FF2B5EF4-FFF2-40B4-BE49-F238E27FC236}">
                        <a16:creationId xmlns:a16="http://schemas.microsoft.com/office/drawing/2014/main" id="{2288FE95-A778-114E-ACBB-B1221D104F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 69">
                    <a:extLst>
                      <a:ext uri="{FF2B5EF4-FFF2-40B4-BE49-F238E27FC236}">
                        <a16:creationId xmlns:a16="http://schemas.microsoft.com/office/drawing/2014/main" id="{3CC1BB6C-56DC-BFFD-AF27-682EEB089DD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9F57943F-731F-E730-C502-354015CB1A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FCF5F2C-3B9F-086A-DF2F-18B361070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40E2AC7A-92C2-CEA4-C0E4-1B4465155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E0A50A76-F51F-E1E0-D894-5C5BD6F28E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8" name="Freeform 64">
                  <a:extLst>
                    <a:ext uri="{FF2B5EF4-FFF2-40B4-BE49-F238E27FC236}">
                      <a16:creationId xmlns:a16="http://schemas.microsoft.com/office/drawing/2014/main" id="{3C070FAC-5374-2CC3-F851-42B13416AE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81">
                  <a:extLst>
                    <a:ext uri="{FF2B5EF4-FFF2-40B4-BE49-F238E27FC236}">
                      <a16:creationId xmlns:a16="http://schemas.microsoft.com/office/drawing/2014/main" id="{90916BA4-0B1A-79AC-6E63-A741226F800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61">
                  <a:extLst>
                    <a:ext uri="{FF2B5EF4-FFF2-40B4-BE49-F238E27FC236}">
                      <a16:creationId xmlns:a16="http://schemas.microsoft.com/office/drawing/2014/main" id="{D5B20AFB-4D06-0070-F28F-7E67D70A8D0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78">
                  <a:extLst>
                    <a:ext uri="{FF2B5EF4-FFF2-40B4-BE49-F238E27FC236}">
                      <a16:creationId xmlns:a16="http://schemas.microsoft.com/office/drawing/2014/main" id="{F9853C45-1E33-7BF5-8276-AC8D6EA8DC7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84">
                  <a:extLst>
                    <a:ext uri="{FF2B5EF4-FFF2-40B4-BE49-F238E27FC236}">
                      <a16:creationId xmlns:a16="http://schemas.microsoft.com/office/drawing/2014/main" id="{BBE66E34-89BD-F29B-5309-4B340EF68F7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87">
                  <a:extLst>
                    <a:ext uri="{FF2B5EF4-FFF2-40B4-BE49-F238E27FC236}">
                      <a16:creationId xmlns:a16="http://schemas.microsoft.com/office/drawing/2014/main" id="{D7055C4D-5A85-F425-9454-6B77722173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0">
                  <a:extLst>
                    <a:ext uri="{FF2B5EF4-FFF2-40B4-BE49-F238E27FC236}">
                      <a16:creationId xmlns:a16="http://schemas.microsoft.com/office/drawing/2014/main" id="{FE0D66C0-7626-6148-4DF1-E11433F730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59">
                  <a:extLst>
                    <a:ext uri="{FF2B5EF4-FFF2-40B4-BE49-F238E27FC236}">
                      <a16:creationId xmlns:a16="http://schemas.microsoft.com/office/drawing/2014/main" id="{61BEBD06-28B4-B0D9-B33E-092CEF4595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62">
                  <a:extLst>
                    <a:ext uri="{FF2B5EF4-FFF2-40B4-BE49-F238E27FC236}">
                      <a16:creationId xmlns:a16="http://schemas.microsoft.com/office/drawing/2014/main" id="{AFD9A11F-2223-66B0-FBC7-FE265314E3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65">
                  <a:extLst>
                    <a:ext uri="{FF2B5EF4-FFF2-40B4-BE49-F238E27FC236}">
                      <a16:creationId xmlns:a16="http://schemas.microsoft.com/office/drawing/2014/main" id="{46CFE920-A4B6-F01E-901E-7561F79C77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79">
                  <a:extLst>
                    <a:ext uri="{FF2B5EF4-FFF2-40B4-BE49-F238E27FC236}">
                      <a16:creationId xmlns:a16="http://schemas.microsoft.com/office/drawing/2014/main" id="{00ABE4CD-28B1-56AD-7F67-4436A8DB95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2">
                  <a:extLst>
                    <a:ext uri="{FF2B5EF4-FFF2-40B4-BE49-F238E27FC236}">
                      <a16:creationId xmlns:a16="http://schemas.microsoft.com/office/drawing/2014/main" id="{250C68AE-542D-DF1A-82C3-EE1C698183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Freeform 85">
                  <a:extLst>
                    <a:ext uri="{FF2B5EF4-FFF2-40B4-BE49-F238E27FC236}">
                      <a16:creationId xmlns:a16="http://schemas.microsoft.com/office/drawing/2014/main" id="{AB5E25B7-7456-9DC2-119B-1E8AB08FF2C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1" name="Freeform 88">
                  <a:extLst>
                    <a:ext uri="{FF2B5EF4-FFF2-40B4-BE49-F238E27FC236}">
                      <a16:creationId xmlns:a16="http://schemas.microsoft.com/office/drawing/2014/main" id="{BC6D39C9-8015-8DFE-12B3-A257F92E91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EEBDB756-E675-3264-1605-792EC5EF97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3" name="Line 63">
                    <a:extLst>
                      <a:ext uri="{FF2B5EF4-FFF2-40B4-BE49-F238E27FC236}">
                        <a16:creationId xmlns:a16="http://schemas.microsoft.com/office/drawing/2014/main" id="{B6D25B1A-A38E-A36A-ADB3-72B3EDC48B6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66">
                    <a:extLst>
                      <a:ext uri="{FF2B5EF4-FFF2-40B4-BE49-F238E27FC236}">
                        <a16:creationId xmlns:a16="http://schemas.microsoft.com/office/drawing/2014/main" id="{68741054-B65A-B4C9-A603-8BB7E0DBC6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67">
                    <a:extLst>
                      <a:ext uri="{FF2B5EF4-FFF2-40B4-BE49-F238E27FC236}">
                        <a16:creationId xmlns:a16="http://schemas.microsoft.com/office/drawing/2014/main" id="{53E14090-BB5A-7098-67B5-D824E11748D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0">
                    <a:extLst>
                      <a:ext uri="{FF2B5EF4-FFF2-40B4-BE49-F238E27FC236}">
                        <a16:creationId xmlns:a16="http://schemas.microsoft.com/office/drawing/2014/main" id="{94D5DF44-3026-BF68-F105-9F1E0B2BFC0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3">
                    <a:extLst>
                      <a:ext uri="{FF2B5EF4-FFF2-40B4-BE49-F238E27FC236}">
                        <a16:creationId xmlns:a16="http://schemas.microsoft.com/office/drawing/2014/main" id="{641FADF8-914D-01EC-24B3-F8C2B4F1C96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Line 86">
                    <a:extLst>
                      <a:ext uri="{FF2B5EF4-FFF2-40B4-BE49-F238E27FC236}">
                        <a16:creationId xmlns:a16="http://schemas.microsoft.com/office/drawing/2014/main" id="{B702207E-6A8D-87F1-A598-DA5D2113BF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Line 89">
                    <a:extLst>
                      <a:ext uri="{FF2B5EF4-FFF2-40B4-BE49-F238E27FC236}">
                        <a16:creationId xmlns:a16="http://schemas.microsoft.com/office/drawing/2014/main" id="{00222A51-5FA7-B34E-C67A-1AABF1FB7A6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CA809619-2671-FE68-269A-B5980838B3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AE12CB03-1ECB-CF66-4072-A7385AC921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C48478E3-1E69-D75A-C983-7920AC68D29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BE78FC6E-4803-3CA9-D31B-401C882F041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Rectangle 30">
                    <a:extLst>
                      <a:ext uri="{FF2B5EF4-FFF2-40B4-BE49-F238E27FC236}">
                        <a16:creationId xmlns:a16="http://schemas.microsoft.com/office/drawing/2014/main" id="{A4819FD3-E864-E8CA-28B0-58C99C2F382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" name="Rectangle 30">
                    <a:extLst>
                      <a:ext uri="{FF2B5EF4-FFF2-40B4-BE49-F238E27FC236}">
                        <a16:creationId xmlns:a16="http://schemas.microsoft.com/office/drawing/2014/main" id="{B884F701-C536-2027-B5C2-79F606FBA4D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78D1BFB5-E7EB-C28F-549B-E1995F84DE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2" name="Freeform: Shape 19">
                    <a:extLst>
                      <a:ext uri="{FF2B5EF4-FFF2-40B4-BE49-F238E27FC236}">
                        <a16:creationId xmlns:a16="http://schemas.microsoft.com/office/drawing/2014/main" id="{3844E194-CBF2-65EA-AF17-382B0267DE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" name="Freeform: Shape 20">
                    <a:extLst>
                      <a:ext uri="{FF2B5EF4-FFF2-40B4-BE49-F238E27FC236}">
                        <a16:creationId xmlns:a16="http://schemas.microsoft.com/office/drawing/2014/main" id="{44DFC31A-C703-5C5C-4193-BE8FF2BFF10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89628BF-7186-7A75-0876-89F5B4B1C0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987593C9-FB9C-181D-3CD3-4F54D3970E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8" name="Freeform 68">
                    <a:extLst>
                      <a:ext uri="{FF2B5EF4-FFF2-40B4-BE49-F238E27FC236}">
                        <a16:creationId xmlns:a16="http://schemas.microsoft.com/office/drawing/2014/main" id="{F55F6F25-9F5E-91A0-6C43-3C7BF55935B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" name="Freeform 69">
                    <a:extLst>
                      <a:ext uri="{FF2B5EF4-FFF2-40B4-BE49-F238E27FC236}">
                        <a16:creationId xmlns:a16="http://schemas.microsoft.com/office/drawing/2014/main" id="{7A43BDD5-8103-AA66-DF8D-A371C872FE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E82D7850-57A5-B65A-F9E4-0D7F712F62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03296DA-EB8F-5AEB-133C-27E46E8EC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77288" y="387427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143898"/>
            <a:ext cx="5852160" cy="1545336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33291"/>
            <a:ext cx="5852160" cy="3089399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70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E0DDC6-288F-0396-655B-40FD1F02F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64476-B804-0BD9-FC34-B0C08AFEE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063844-6E4E-2F08-3516-C4D3B9284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548640"/>
            <a:ext cx="11064240" cy="57607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81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AA4CE4-9F92-EBE7-4432-1CC495C84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1BCB7D0-5251-C561-D00E-00DA3123B09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029200" y="2057400"/>
            <a:ext cx="6272784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057400"/>
            <a:ext cx="4114800" cy="42062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57200"/>
            <a:ext cx="10653578" cy="10972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938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A6D1CB-88BF-EFC6-CCD1-3B4AB573C705}"/>
              </a:ext>
            </a:extLst>
          </p:cNvPr>
          <p:cNvCxnSpPr>
            <a:cxnSpLocks/>
          </p:cNvCxnSpPr>
          <p:nvPr/>
        </p:nvCxnSpPr>
        <p:spPr>
          <a:xfrm rot="16200000" flipH="1">
            <a:off x="5698569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A83F8DDF-9CD6-1CF4-186D-16790D9369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B0A1E442-EF65-1E17-5729-A6BC962A24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AB0F88FD-8FB0-20ED-A444-CFDC8EE8B07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FCFF5C0-9825-57E9-1B05-A0151B8CDFE0}"/>
              </a:ext>
            </a:extLst>
          </p:cNvPr>
          <p:cNvSpPr/>
          <p:nvPr userDrawn="1"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65ED5AA-2345-487C-0581-20B9544B9CE5}"/>
              </a:ext>
            </a:extLst>
          </p:cNvPr>
          <p:cNvGrpSpPr/>
          <p:nvPr userDrawn="1"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04E3A2-EA8E-A93F-C758-9AB42C425CCC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25" name="Freeform 68">
                <a:extLst>
                  <a:ext uri="{FF2B5EF4-FFF2-40B4-BE49-F238E27FC236}">
                    <a16:creationId xmlns:a16="http://schemas.microsoft.com/office/drawing/2014/main" id="{0A98D6CA-F08C-050B-7DBC-0DD12D239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6" name="Freeform 69">
                <a:extLst>
                  <a:ext uri="{FF2B5EF4-FFF2-40B4-BE49-F238E27FC236}">
                    <a16:creationId xmlns:a16="http://schemas.microsoft.com/office/drawing/2014/main" id="{C0A2E882-438D-8168-8A7A-79E8F2E89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ECD7DEE2-A183-06A9-0A2A-0E1737EF75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2DCEECB-E38E-CE3C-195A-CCE650A36B99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22" name="Freeform 68">
                <a:extLst>
                  <a:ext uri="{FF2B5EF4-FFF2-40B4-BE49-F238E27FC236}">
                    <a16:creationId xmlns:a16="http://schemas.microsoft.com/office/drawing/2014/main" id="{29CB368B-FC86-CF4E-8046-2B835CB73D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69">
                <a:extLst>
                  <a:ext uri="{FF2B5EF4-FFF2-40B4-BE49-F238E27FC236}">
                    <a16:creationId xmlns:a16="http://schemas.microsoft.com/office/drawing/2014/main" id="{741D373D-58D4-51FC-3905-C7324B66B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Line 70">
                <a:extLst>
                  <a:ext uri="{FF2B5EF4-FFF2-40B4-BE49-F238E27FC236}">
                    <a16:creationId xmlns:a16="http://schemas.microsoft.com/office/drawing/2014/main" id="{B41C2481-8AC7-F4C6-7C20-CC661D2FC1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83680" y="2199132"/>
            <a:ext cx="4325112" cy="2459736"/>
          </a:xfrm>
        </p:spPr>
        <p:txBody>
          <a:bodyPr anchor="ctr" anchorCtr="0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199132"/>
            <a:ext cx="4325112" cy="2459736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0646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61CFCC-60CB-253B-AD6D-9EC1BD8C813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8E61F94-9AF3-2A06-6E98-0F1C208685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456F75C-0D2D-5CE1-B2F3-31FAA67D0AE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B7E99DB-C241-0C01-308E-CA8815B750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651000"/>
            <a:ext cx="4956048" cy="355600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1650492"/>
            <a:ext cx="3813048" cy="3557016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2563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D7577-84D0-8E65-F175-AA3A5FA9D53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6F5B01-BF55-2BAF-56B6-E899627F42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816FB1-9386-19EC-51AC-B9A15BF663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ED1E03-CCC3-C651-F12B-D82FFEF3429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019969"/>
            <a:ext cx="5681662" cy="4818062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109588"/>
            <a:ext cx="4251960" cy="4638825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728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941A79-4BD9-A2CF-F9C6-13404271A92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3D79FB-B514-6D41-960D-2AFED2C575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C479939-236D-71CE-FE51-BFB4BC6312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ED258CD-8D56-A34C-10C5-99A4BC7A060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540000"/>
            <a:ext cx="6159500" cy="577800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958670"/>
            <a:ext cx="4251960" cy="4940661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353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4201033E-3CF1-012B-3D57-0E83BF8A0C1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BE8DA7A-2CBC-FB81-7447-3E314B07C2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F644DAC-01A3-C6F5-4FC4-6A391EF78F7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E82159-04CB-6B36-77D1-CFE83702848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4187952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392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57F0AA2-65B9-A2D7-CA47-01455F4D7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93885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7899" y="255814"/>
            <a:ext cx="4278085" cy="6346371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0E950-B4F0-1528-7801-D62516B2505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251084" y="6355080"/>
            <a:ext cx="1350437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42BAC-2F9D-47B8-7DD9-6A4CA38FF15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721846" y="6355080"/>
            <a:ext cx="3561439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E0DAA-9A85-8007-5B0C-C63F8ECF6F4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19011" y="6355080"/>
            <a:ext cx="746807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03520" y="1618488"/>
            <a:ext cx="6400800" cy="4480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19" y="457200"/>
            <a:ext cx="64008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5845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8FD0F4-4FB4-9271-2CAA-94C5596FD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8115" y="0"/>
            <a:ext cx="4793885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80266" y="315687"/>
            <a:ext cx="4096048" cy="619397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CFE06-66FE-188C-C142-5832CB6A35D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813816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7C061-DA9C-F695-2C37-91B103673B5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792287" y="6355080"/>
            <a:ext cx="395020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CD2F8-3F55-131B-B2C4-E82B7434764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5693664" y="6355080"/>
            <a:ext cx="1328928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11" y="1828800"/>
            <a:ext cx="6309360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711" y="457200"/>
            <a:ext cx="6309360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651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1F6EB6-BF49-C9A6-97B0-04FBC8CA1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2336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029" y="293914"/>
            <a:ext cx="3472542" cy="634637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1B491C-0C38-AF60-0CE1-6DF8F3BD1131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480556" y="6355080"/>
            <a:ext cx="1007927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B7351A-8AFB-3477-2CDF-532AD392DA3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488484" y="6355080"/>
            <a:ext cx="516940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FCC8F5-4F17-C14E-2E45-E42F5103B38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E2F0B12-448D-F22C-AC76-89212035B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2000" y="193852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80559" y="2103120"/>
            <a:ext cx="7185259" cy="42336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9" y="548640"/>
            <a:ext cx="7185259" cy="113385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247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2D4ACAB-F8A8-4D48-2267-05B79149F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279BD0B-60A9-D1DD-9E49-65CB74D31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20E17F3-D288-7E15-C3D5-872E1C3C36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A1564520-0A43-07BF-A598-3511E1674A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B0D642F9-3D48-CD91-A0F8-9E461E94657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30">
                  <a:extLst>
                    <a:ext uri="{FF2B5EF4-FFF2-40B4-BE49-F238E27FC236}">
                      <a16:creationId xmlns:a16="http://schemas.microsoft.com/office/drawing/2014/main" id="{A8F5072D-6DFA-6D8C-1908-6DA907D45F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Rectangle 30">
                  <a:extLst>
                    <a:ext uri="{FF2B5EF4-FFF2-40B4-BE49-F238E27FC236}">
                      <a16:creationId xmlns:a16="http://schemas.microsoft.com/office/drawing/2014/main" id="{CB4BF53F-8A4B-6CEF-2E62-E5620C9FE4C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B200D10-C15C-F3AF-B0A2-414BCC8657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7" name="Freeform: Shape 101">
                  <a:extLst>
                    <a:ext uri="{FF2B5EF4-FFF2-40B4-BE49-F238E27FC236}">
                      <a16:creationId xmlns:a16="http://schemas.microsoft.com/office/drawing/2014/main" id="{86CB3DEE-F32B-D601-7B07-B49738AB77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Freeform: Shape 102">
                  <a:extLst>
                    <a:ext uri="{FF2B5EF4-FFF2-40B4-BE49-F238E27FC236}">
                      <a16:creationId xmlns:a16="http://schemas.microsoft.com/office/drawing/2014/main" id="{8152C998-45C7-CA42-4DB3-64976DD97A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071EAF9-A586-D7A6-CC2C-09D3AE10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DDB901B-65D7-B089-B6C7-A959566B1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11C5248D-C98F-1D5C-9025-80E5CC4E88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F294E533-DB35-FA0C-75A7-4BEDE1E405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2" name="Line 70">
                <a:extLst>
                  <a:ext uri="{FF2B5EF4-FFF2-40B4-BE49-F238E27FC236}">
                    <a16:creationId xmlns:a16="http://schemas.microsoft.com/office/drawing/2014/main" id="{3A962B92-0778-C53C-DFA5-2649ACD5E0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DC5DE84-575E-AC44-63E5-8EE708B94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57600" y="469052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3B07C71-AFC3-4B42-F041-22EF11C1F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BDF1CE82-5D0F-530E-B3CB-FAF3620B5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2638DCAC-033B-4CD1-B938-F1F9D254B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72DCE3D9-B14E-CEA4-DB3A-CD8E93F7A9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63D16014-42BA-4B29-745C-6781DB3B4D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Rectangle 30">
                  <a:extLst>
                    <a:ext uri="{FF2B5EF4-FFF2-40B4-BE49-F238E27FC236}">
                      <a16:creationId xmlns:a16="http://schemas.microsoft.com/office/drawing/2014/main" id="{536EBB1C-CF9D-8A12-101D-947E868ABF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4" name="Rectangle 30">
                  <a:extLst>
                    <a:ext uri="{FF2B5EF4-FFF2-40B4-BE49-F238E27FC236}">
                      <a16:creationId xmlns:a16="http://schemas.microsoft.com/office/drawing/2014/main" id="{7E5E57E7-5A79-55BC-F0F1-B6F5ACAEED6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5C81C977-8115-5816-E66F-7E0B849FD4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59" name="Freeform: Shape 116">
                  <a:extLst>
                    <a:ext uri="{FF2B5EF4-FFF2-40B4-BE49-F238E27FC236}">
                      <a16:creationId xmlns:a16="http://schemas.microsoft.com/office/drawing/2014/main" id="{41A0B1B1-8E48-65FD-9C64-5DCC6A3FAE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Freeform: Shape 117">
                  <a:extLst>
                    <a:ext uri="{FF2B5EF4-FFF2-40B4-BE49-F238E27FC236}">
                      <a16:creationId xmlns:a16="http://schemas.microsoft.com/office/drawing/2014/main" id="{BB44FE1B-4F9C-5C4E-6949-63941C1A8DC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E6840146-90BC-4C77-6D49-8F1E8AF687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38E5F249-811C-ADD6-A33E-C5ACB5F3B9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55" name="Freeform 68">
                  <a:extLst>
                    <a:ext uri="{FF2B5EF4-FFF2-40B4-BE49-F238E27FC236}">
                      <a16:creationId xmlns:a16="http://schemas.microsoft.com/office/drawing/2014/main" id="{4B642DC8-9DF5-22EE-211E-EF4C4D53E6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Freeform 69">
                  <a:extLst>
                    <a:ext uri="{FF2B5EF4-FFF2-40B4-BE49-F238E27FC236}">
                      <a16:creationId xmlns:a16="http://schemas.microsoft.com/office/drawing/2014/main" id="{75B1942E-DFF7-CB44-9A29-ABD0C32FA2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4" name="Line 70">
                <a:extLst>
                  <a:ext uri="{FF2B5EF4-FFF2-40B4-BE49-F238E27FC236}">
                    <a16:creationId xmlns:a16="http://schemas.microsoft.com/office/drawing/2014/main" id="{950CFC66-DC5A-C4F9-1C85-072090A034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4720" y="4966272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4720" y="854239"/>
            <a:ext cx="7876287" cy="3592629"/>
          </a:xfrm>
        </p:spPr>
        <p:txBody>
          <a:bodyPr anchor="b" anchorCtr="0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7801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1C9C6E9-9B59-6CB5-CBAA-81921EB86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0186" y="0"/>
            <a:ext cx="406181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17562" y="266700"/>
            <a:ext cx="3525516" cy="632460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F5B7C9-DFBD-0D0B-DA25-6C70107F9A6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366FE-6506-3577-B7CC-1B690383E5D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011680" y="6355080"/>
            <a:ext cx="42428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93961-7717-5300-E6D4-6F2EFD850BE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486145" y="6355080"/>
            <a:ext cx="1292352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8" y="1645920"/>
            <a:ext cx="7040880" cy="4663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93776"/>
            <a:ext cx="7040880" cy="93268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437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C0A1BE-4C45-81D4-ABF3-6F790F3AD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611509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485" y="293098"/>
            <a:ext cx="6139543" cy="627180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961B9-C2AC-2803-FD47-AB438BEED8B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253744" y="6355080"/>
            <a:ext cx="829551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570B5D-0A02-5A8F-6565-3C4BEF3D35A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923162" y="6355080"/>
            <a:ext cx="30236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9754DA5-C2B1-32FF-272D-B527329263C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21567" y="6355080"/>
            <a:ext cx="644251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194560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4126" y="457200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6751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84969-B881-505B-0A1C-4DB2779B6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0491" y="0"/>
            <a:ext cx="6611509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23856" y="223157"/>
            <a:ext cx="6117771" cy="641168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72A4B-5080-228F-D7D4-8E1C9ED103B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53340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CC07534-A148-E252-4047-DD88311677F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281684" y="6355080"/>
            <a:ext cx="30236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7A32912-5759-1251-BE8C-0FD8C834FDA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169665" y="6355080"/>
            <a:ext cx="939712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3061" y="2194560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57200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9082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AB6C3A7-8C5F-8AF8-225B-6C7801436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532942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6829" y="234043"/>
            <a:ext cx="6085114" cy="638991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384E9-4DAD-0A23-8382-03C515802C1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094552" y="6355080"/>
            <a:ext cx="624009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D87FD27-47D3-C204-BA84-0FCB12695D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718562" y="6355080"/>
            <a:ext cx="327491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7DDD9B2-CB58-7BA3-CD4C-F2D46308550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253215" y="6355080"/>
            <a:ext cx="412603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99721" y="1417320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0788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90C267-E8BA-E190-801F-01F6D90AE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7720" y="0"/>
            <a:ext cx="627428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75831" y="320040"/>
            <a:ext cx="5578711" cy="62331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6F48E-6F58-BBD9-F92F-F41CFDC5C4E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47244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5478CC8-5305-BEF9-226E-178D470B9C7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466864" y="6355080"/>
            <a:ext cx="3137889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8D3C94C-1FF1-CAA0-7963-B4DAEBB80E7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681729" y="6355080"/>
            <a:ext cx="890016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8" y="1417320"/>
            <a:ext cx="4846320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84632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53844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ED7B93-A65D-2707-91B8-A1150C7C3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8414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484" y="283029"/>
            <a:ext cx="7064829" cy="630282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C2C01-4B2B-2A7F-7F58-2CD830D1214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041344" y="6355080"/>
            <a:ext cx="493054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E917B9-F73E-CD11-59A3-BD816DFAE2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406385" y="6355080"/>
            <a:ext cx="268223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94A8F-F439-5C4F-E261-4D0645BD5B2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116431" y="6355080"/>
            <a:ext cx="449179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46720" y="2212975"/>
            <a:ext cx="3401568" cy="41362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50292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907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0DB8C-92F1-7962-0FA5-B67E37C61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1780" y="0"/>
            <a:ext cx="743022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85323" y="227784"/>
            <a:ext cx="6988963" cy="6402431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BA12E-DFA3-A99A-8239-37C95D4401E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57200" y="6355080"/>
            <a:ext cx="72390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D61AEDB-9E6A-FD5E-58CE-60D0B3040D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52678" y="6355080"/>
            <a:ext cx="2610612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45C9293-1760-472A-3096-0A503C739B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3231809" y="6355080"/>
            <a:ext cx="730759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1772" y="2212975"/>
            <a:ext cx="3392424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292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16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D1DC861-26EE-9DC8-3A76-A88660182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78136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197248"/>
            <a:ext cx="7315200" cy="6443037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03E8A-A8C1-F5A4-7DE7-35377AE353C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29600" y="6355080"/>
            <a:ext cx="560832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36043D8-E3E5-117E-171A-3645895FA26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738005" y="6355080"/>
            <a:ext cx="245791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996F445-A748-8695-BAC9-F901D24E7A3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262511" y="6355080"/>
            <a:ext cx="403308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29600" y="3154680"/>
            <a:ext cx="3474720" cy="295351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1078992"/>
            <a:ext cx="3474720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684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48E12A8-D845-3730-8730-284152459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4635132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370" y="248574"/>
            <a:ext cx="11702143" cy="410571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2C789-63A5-AA69-4804-B6A20DB098D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A83353E-FED2-E191-2E18-31DC9539FFE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345C4C0-C527-3BBE-9E69-7A5CEFDC31C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5F7866-C7E1-1D4D-BE75-7B3D07470E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03168" y="57074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37032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457200" indent="0">
              <a:buFont typeface="Arial" panose="020B0604020202020204" pitchFamily="34" charset="0"/>
              <a:buNone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914400" indent="0">
              <a:buFont typeface="Arial" panose="020B0604020202020204" pitchFamily="34" charset="0"/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12267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9413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7897020-BCF8-DB10-5007-FCB38B650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377827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457200"/>
            <a:ext cx="11274552" cy="2880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23-Jul-25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F8C7A0-4963-CA94-185C-D49CCE2FEC99}"/>
              </a:ext>
            </a:extLst>
          </p:cNvPr>
          <p:cNvCxnSpPr>
            <a:cxnSpLocks/>
          </p:cNvCxnSpPr>
          <p:nvPr userDrawn="1"/>
        </p:nvCxnSpPr>
        <p:spPr>
          <a:xfrm rot="16200000" flipH="1">
            <a:off x="3417318" y="51740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4192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742950" indent="-285750">
              <a:buFont typeface="Arial" panose="020B0604020202020204" pitchFamily="34" charset="0"/>
              <a:buChar char="•"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1085850" indent="-1714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615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F2EA6EE-583B-9CB1-ED38-C8C155E0E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4D2A0AA-2FC3-2E73-2AD8-EE703CB19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09" name="Freeform 64">
                <a:extLst>
                  <a:ext uri="{FF2B5EF4-FFF2-40B4-BE49-F238E27FC236}">
                    <a16:creationId xmlns:a16="http://schemas.microsoft.com/office/drawing/2014/main" id="{4331904F-F6B2-F60E-62DD-98E499329F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0" name="Freeform 81">
                <a:extLst>
                  <a:ext uri="{FF2B5EF4-FFF2-40B4-BE49-F238E27FC236}">
                    <a16:creationId xmlns:a16="http://schemas.microsoft.com/office/drawing/2014/main" id="{CA31659A-9E79-2F24-79B3-10DC666EAD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1" name="Freeform 61">
                <a:extLst>
                  <a:ext uri="{FF2B5EF4-FFF2-40B4-BE49-F238E27FC236}">
                    <a16:creationId xmlns:a16="http://schemas.microsoft.com/office/drawing/2014/main" id="{A3C27673-9CDE-753E-28D3-C15171A4BD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2" name="Freeform 78">
                <a:extLst>
                  <a:ext uri="{FF2B5EF4-FFF2-40B4-BE49-F238E27FC236}">
                    <a16:creationId xmlns:a16="http://schemas.microsoft.com/office/drawing/2014/main" id="{6B120809-D1AA-FF6F-BB07-2D898730A0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3" name="Freeform 84">
                <a:extLst>
                  <a:ext uri="{FF2B5EF4-FFF2-40B4-BE49-F238E27FC236}">
                    <a16:creationId xmlns:a16="http://schemas.microsoft.com/office/drawing/2014/main" id="{C74C572C-D182-8024-74C7-A3DCCFCA70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4" name="Freeform 87">
                <a:extLst>
                  <a:ext uri="{FF2B5EF4-FFF2-40B4-BE49-F238E27FC236}">
                    <a16:creationId xmlns:a16="http://schemas.microsoft.com/office/drawing/2014/main" id="{E49BABEE-ADFA-6C29-DC65-86B3432BF1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Freeform 60">
                <a:extLst>
                  <a:ext uri="{FF2B5EF4-FFF2-40B4-BE49-F238E27FC236}">
                    <a16:creationId xmlns:a16="http://schemas.microsoft.com/office/drawing/2014/main" id="{D8862DC5-C8D1-ABBC-9A31-02EA600B4C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Freeform 59">
                <a:extLst>
                  <a:ext uri="{FF2B5EF4-FFF2-40B4-BE49-F238E27FC236}">
                    <a16:creationId xmlns:a16="http://schemas.microsoft.com/office/drawing/2014/main" id="{76C1BBB5-9D90-97BE-5762-6532F9A65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Freeform 62">
                <a:extLst>
                  <a:ext uri="{FF2B5EF4-FFF2-40B4-BE49-F238E27FC236}">
                    <a16:creationId xmlns:a16="http://schemas.microsoft.com/office/drawing/2014/main" id="{D12D760B-A163-4768-6ACB-7592FD80E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8" name="Freeform 65">
                <a:extLst>
                  <a:ext uri="{FF2B5EF4-FFF2-40B4-BE49-F238E27FC236}">
                    <a16:creationId xmlns:a16="http://schemas.microsoft.com/office/drawing/2014/main" id="{1443DC88-3D62-DE22-9118-C4AF662760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Freeform 79">
                <a:extLst>
                  <a:ext uri="{FF2B5EF4-FFF2-40B4-BE49-F238E27FC236}">
                    <a16:creationId xmlns:a16="http://schemas.microsoft.com/office/drawing/2014/main" id="{84BEFE0C-3E59-AC68-A178-5B0FAA9650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Freeform 82">
                <a:extLst>
                  <a:ext uri="{FF2B5EF4-FFF2-40B4-BE49-F238E27FC236}">
                    <a16:creationId xmlns:a16="http://schemas.microsoft.com/office/drawing/2014/main" id="{43738054-ECB0-225A-2EE4-AB6FF92D83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1" name="Freeform 85">
                <a:extLst>
                  <a:ext uri="{FF2B5EF4-FFF2-40B4-BE49-F238E27FC236}">
                    <a16:creationId xmlns:a16="http://schemas.microsoft.com/office/drawing/2014/main" id="{0064E701-83A2-9FAE-C5F0-B05384CB42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2" name="Freeform 88">
                <a:extLst>
                  <a:ext uri="{FF2B5EF4-FFF2-40B4-BE49-F238E27FC236}">
                    <a16:creationId xmlns:a16="http://schemas.microsoft.com/office/drawing/2014/main" id="{CEDC6506-A8B7-9564-6DD6-6BFF0CD1B4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6D7969DC-C326-3F5B-7135-66C6127097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124" name="Line 63">
                  <a:extLst>
                    <a:ext uri="{FF2B5EF4-FFF2-40B4-BE49-F238E27FC236}">
                      <a16:creationId xmlns:a16="http://schemas.microsoft.com/office/drawing/2014/main" id="{7A26AD15-46BA-A950-71C7-77B5A9462B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Line 66">
                  <a:extLst>
                    <a:ext uri="{FF2B5EF4-FFF2-40B4-BE49-F238E27FC236}">
                      <a16:creationId xmlns:a16="http://schemas.microsoft.com/office/drawing/2014/main" id="{67AD311D-CAA4-01BD-DCB1-F3E520637C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Line 67">
                  <a:extLst>
                    <a:ext uri="{FF2B5EF4-FFF2-40B4-BE49-F238E27FC236}">
                      <a16:creationId xmlns:a16="http://schemas.microsoft.com/office/drawing/2014/main" id="{F0FA478C-34ED-B03C-460E-7635C31B4F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Line 80">
                  <a:extLst>
                    <a:ext uri="{FF2B5EF4-FFF2-40B4-BE49-F238E27FC236}">
                      <a16:creationId xmlns:a16="http://schemas.microsoft.com/office/drawing/2014/main" id="{E4906E5C-7CBA-0F2A-C536-8ADE7227FC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Line 83">
                  <a:extLst>
                    <a:ext uri="{FF2B5EF4-FFF2-40B4-BE49-F238E27FC236}">
                      <a16:creationId xmlns:a16="http://schemas.microsoft.com/office/drawing/2014/main" id="{C97D58EA-A981-B3E4-301C-BF8AC2EAFE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Line 86">
                  <a:extLst>
                    <a:ext uri="{FF2B5EF4-FFF2-40B4-BE49-F238E27FC236}">
                      <a16:creationId xmlns:a16="http://schemas.microsoft.com/office/drawing/2014/main" id="{08DBCA62-D06F-EDEF-06A1-75C9F3A10C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Line 89">
                  <a:extLst>
                    <a:ext uri="{FF2B5EF4-FFF2-40B4-BE49-F238E27FC236}">
                      <a16:creationId xmlns:a16="http://schemas.microsoft.com/office/drawing/2014/main" id="{06032994-E77B-11A6-A7DB-F0C078DF03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B14A183-6F74-E90F-31AE-B35BA19C6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0BF97D4E-D91C-5FC3-5E31-D46860BA9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D1FC6DBA-D4EB-D839-0D43-8CC49516547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165380AC-A9ED-77C8-87CB-EC7EDC773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7" name="Rectangle 30">
                  <a:extLst>
                    <a:ext uri="{FF2B5EF4-FFF2-40B4-BE49-F238E27FC236}">
                      <a16:creationId xmlns:a16="http://schemas.microsoft.com/office/drawing/2014/main" id="{4A057B86-28DB-459D-CB0E-17A8D2353E2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8" name="Rectangle 30">
                  <a:extLst>
                    <a:ext uri="{FF2B5EF4-FFF2-40B4-BE49-F238E27FC236}">
                      <a16:creationId xmlns:a16="http://schemas.microsoft.com/office/drawing/2014/main" id="{B88AD41D-07C8-86F5-7BF5-94C790D160A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77FD4F43-427D-12C8-0E17-3840E97A33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3" name="Freeform: Shape 31">
                  <a:extLst>
                    <a:ext uri="{FF2B5EF4-FFF2-40B4-BE49-F238E27FC236}">
                      <a16:creationId xmlns:a16="http://schemas.microsoft.com/office/drawing/2014/main" id="{52C20785-7856-8DC3-B634-39856BBC7E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Freeform: Shape 32">
                  <a:extLst>
                    <a:ext uri="{FF2B5EF4-FFF2-40B4-BE49-F238E27FC236}">
                      <a16:creationId xmlns:a16="http://schemas.microsoft.com/office/drawing/2014/main" id="{81440AE1-2191-A55D-E304-5C4E7A6FD2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5A6EDC0-7A42-50B6-0B6A-FC6B5CCF8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3B5DB4F3-2A6D-D89F-2C1B-AAC2545353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9DE85A21-2E89-D47D-6084-5F3E42D26D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E5CC6B9E-961A-8F0A-4B21-3EDC567B76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0" name="Line 70">
                  <a:extLst>
                    <a:ext uri="{FF2B5EF4-FFF2-40B4-BE49-F238E27FC236}">
                      <a16:creationId xmlns:a16="http://schemas.microsoft.com/office/drawing/2014/main" id="{4D8CDF78-7A5A-8540-8D00-07C8963EB7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1F4A7F54-1649-09B5-B530-1E870B6A85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0" name="Freeform 68">
                  <a:extLst>
                    <a:ext uri="{FF2B5EF4-FFF2-40B4-BE49-F238E27FC236}">
                      <a16:creationId xmlns:a16="http://schemas.microsoft.com/office/drawing/2014/main" id="{830610D3-1CEE-5BD2-6DA8-CCF29709AD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" name="Freeform 69">
                  <a:extLst>
                    <a:ext uri="{FF2B5EF4-FFF2-40B4-BE49-F238E27FC236}">
                      <a16:creationId xmlns:a16="http://schemas.microsoft.com/office/drawing/2014/main" id="{019674EC-148D-A2DB-6D76-682679AEC64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9359613E-31DC-1391-7C73-C028F5EDD3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946478E-FC4D-66E4-1926-E74FB0809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1D60F00F-314A-856A-E9D9-6067684C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EFB2243-A614-B80C-B955-D0D5FFDA7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81">
                <a:extLst>
                  <a:ext uri="{FF2B5EF4-FFF2-40B4-BE49-F238E27FC236}">
                    <a16:creationId xmlns:a16="http://schemas.microsoft.com/office/drawing/2014/main" id="{096B6BFF-3AC9-463C-CC65-558294EE22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61">
                <a:extLst>
                  <a:ext uri="{FF2B5EF4-FFF2-40B4-BE49-F238E27FC236}">
                    <a16:creationId xmlns:a16="http://schemas.microsoft.com/office/drawing/2014/main" id="{F5BCA2A8-B3F7-5696-8D09-8B8FF7057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78">
                <a:extLst>
                  <a:ext uri="{FF2B5EF4-FFF2-40B4-BE49-F238E27FC236}">
                    <a16:creationId xmlns:a16="http://schemas.microsoft.com/office/drawing/2014/main" id="{996156F6-87AD-1B4A-A47F-B0F0F8C1C4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84">
                <a:extLst>
                  <a:ext uri="{FF2B5EF4-FFF2-40B4-BE49-F238E27FC236}">
                    <a16:creationId xmlns:a16="http://schemas.microsoft.com/office/drawing/2014/main" id="{C44246DF-9D6A-125B-85A6-8DEE4C19E2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87">
                <a:extLst>
                  <a:ext uri="{FF2B5EF4-FFF2-40B4-BE49-F238E27FC236}">
                    <a16:creationId xmlns:a16="http://schemas.microsoft.com/office/drawing/2014/main" id="{3F161EC5-D40C-68DF-7A82-85AC0B2EA3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60">
                <a:extLst>
                  <a:ext uri="{FF2B5EF4-FFF2-40B4-BE49-F238E27FC236}">
                    <a16:creationId xmlns:a16="http://schemas.microsoft.com/office/drawing/2014/main" id="{E829B76D-EE03-4045-0413-F2DDF6E458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59">
                <a:extLst>
                  <a:ext uri="{FF2B5EF4-FFF2-40B4-BE49-F238E27FC236}">
                    <a16:creationId xmlns:a16="http://schemas.microsoft.com/office/drawing/2014/main" id="{4110166E-2491-A655-6879-2C149957A4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62">
                <a:extLst>
                  <a:ext uri="{FF2B5EF4-FFF2-40B4-BE49-F238E27FC236}">
                    <a16:creationId xmlns:a16="http://schemas.microsoft.com/office/drawing/2014/main" id="{797E181A-2633-1987-A6A6-9F4FF73C0C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65">
                <a:extLst>
                  <a:ext uri="{FF2B5EF4-FFF2-40B4-BE49-F238E27FC236}">
                    <a16:creationId xmlns:a16="http://schemas.microsoft.com/office/drawing/2014/main" id="{DE4F1B65-F266-5FC5-01C7-95E6AEB897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79">
                <a:extLst>
                  <a:ext uri="{FF2B5EF4-FFF2-40B4-BE49-F238E27FC236}">
                    <a16:creationId xmlns:a16="http://schemas.microsoft.com/office/drawing/2014/main" id="{E6756D0B-82C1-03ED-8CBE-BC5C6C69CA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82">
                <a:extLst>
                  <a:ext uri="{FF2B5EF4-FFF2-40B4-BE49-F238E27FC236}">
                    <a16:creationId xmlns:a16="http://schemas.microsoft.com/office/drawing/2014/main" id="{EFE48CE2-1346-3D9A-94B4-F5163CFE0F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85">
                <a:extLst>
                  <a:ext uri="{FF2B5EF4-FFF2-40B4-BE49-F238E27FC236}">
                    <a16:creationId xmlns:a16="http://schemas.microsoft.com/office/drawing/2014/main" id="{50EBE132-F118-4795-6DAB-BB5124CFD1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88">
                <a:extLst>
                  <a:ext uri="{FF2B5EF4-FFF2-40B4-BE49-F238E27FC236}">
                    <a16:creationId xmlns:a16="http://schemas.microsoft.com/office/drawing/2014/main" id="{4116EA0C-6286-94AB-D7B1-E70EBCE7D5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DB68DB1A-8688-C1F9-D548-F4B2C4EF2C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166" name="Line 63">
                  <a:extLst>
                    <a:ext uri="{FF2B5EF4-FFF2-40B4-BE49-F238E27FC236}">
                      <a16:creationId xmlns:a16="http://schemas.microsoft.com/office/drawing/2014/main" id="{844587EA-6D48-3080-73F2-4D0BD8B3EA9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7" name="Line 66">
                  <a:extLst>
                    <a:ext uri="{FF2B5EF4-FFF2-40B4-BE49-F238E27FC236}">
                      <a16:creationId xmlns:a16="http://schemas.microsoft.com/office/drawing/2014/main" id="{DC2986B4-6FB3-733A-C32F-8A25A6A61B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8" name="Line 67">
                  <a:extLst>
                    <a:ext uri="{FF2B5EF4-FFF2-40B4-BE49-F238E27FC236}">
                      <a16:creationId xmlns:a16="http://schemas.microsoft.com/office/drawing/2014/main" id="{74CBA34B-5B4E-1893-7F95-C719EB9F2A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9" name="Line 80">
                  <a:extLst>
                    <a:ext uri="{FF2B5EF4-FFF2-40B4-BE49-F238E27FC236}">
                      <a16:creationId xmlns:a16="http://schemas.microsoft.com/office/drawing/2014/main" id="{EBB9AF3B-99F7-1CD2-B6FC-3832E31034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0" name="Line 83">
                  <a:extLst>
                    <a:ext uri="{FF2B5EF4-FFF2-40B4-BE49-F238E27FC236}">
                      <a16:creationId xmlns:a16="http://schemas.microsoft.com/office/drawing/2014/main" id="{6BC9DC96-72AE-FC31-DCAE-AC9D9D851E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1" name="Line 86">
                  <a:extLst>
                    <a:ext uri="{FF2B5EF4-FFF2-40B4-BE49-F238E27FC236}">
                      <a16:creationId xmlns:a16="http://schemas.microsoft.com/office/drawing/2014/main" id="{ECA69BCC-FD73-270A-801C-2C75871E16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2" name="Line 89">
                  <a:extLst>
                    <a:ext uri="{FF2B5EF4-FFF2-40B4-BE49-F238E27FC236}">
                      <a16:creationId xmlns:a16="http://schemas.microsoft.com/office/drawing/2014/main" id="{B6E2338A-38B0-B990-0E5E-BBFC3555D9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FE17FF2C-4E8C-DCC0-047C-7285055629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B9838957-E766-2286-F0E0-E8AA64CF82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6004B92B-95CD-6CB7-1293-CA5AEFF1FF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465ED323-24D6-AF71-2276-B69E499F1B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9" name="Rectangle 30">
                  <a:extLst>
                    <a:ext uri="{FF2B5EF4-FFF2-40B4-BE49-F238E27FC236}">
                      <a16:creationId xmlns:a16="http://schemas.microsoft.com/office/drawing/2014/main" id="{7AB49ECD-07D1-906C-28BA-1F05904E2D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0" name="Rectangle 30">
                  <a:extLst>
                    <a:ext uri="{FF2B5EF4-FFF2-40B4-BE49-F238E27FC236}">
                      <a16:creationId xmlns:a16="http://schemas.microsoft.com/office/drawing/2014/main" id="{553F1C08-09C1-09DC-DE9F-6744606EBA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2E9293D8-3769-FF38-84B1-27DB4537DC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45" name="Freeform: Shape 73">
                  <a:extLst>
                    <a:ext uri="{FF2B5EF4-FFF2-40B4-BE49-F238E27FC236}">
                      <a16:creationId xmlns:a16="http://schemas.microsoft.com/office/drawing/2014/main" id="{27277C88-78C8-3D7B-2052-2C25C90B5F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Freeform: Shape 74">
                  <a:extLst>
                    <a:ext uri="{FF2B5EF4-FFF2-40B4-BE49-F238E27FC236}">
                      <a16:creationId xmlns:a16="http://schemas.microsoft.com/office/drawing/2014/main" id="{A03A0507-C0B1-3923-F407-64C405A1EE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A83717D6-6455-C96D-C84D-4DD40D033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21B31963-9DBB-A1AE-5A1A-1452346EDE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40" name="Freeform 139">
                  <a:extLst>
                    <a:ext uri="{FF2B5EF4-FFF2-40B4-BE49-F238E27FC236}">
                      <a16:creationId xmlns:a16="http://schemas.microsoft.com/office/drawing/2014/main" id="{57F78BA3-3C6D-8527-6C85-ED42569040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1" name="Freeform 140">
                  <a:extLst>
                    <a:ext uri="{FF2B5EF4-FFF2-40B4-BE49-F238E27FC236}">
                      <a16:creationId xmlns:a16="http://schemas.microsoft.com/office/drawing/2014/main" id="{456098A8-1060-236A-C045-A611747D16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2" name="Line 70">
                  <a:extLst>
                    <a:ext uri="{FF2B5EF4-FFF2-40B4-BE49-F238E27FC236}">
                      <a16:creationId xmlns:a16="http://schemas.microsoft.com/office/drawing/2014/main" id="{1C2D33BD-7FD1-294B-C535-96CD85DC15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E53D121D-AF5C-0FF1-C315-E1BF2A4B7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37" name="Freeform 68">
                  <a:extLst>
                    <a:ext uri="{FF2B5EF4-FFF2-40B4-BE49-F238E27FC236}">
                      <a16:creationId xmlns:a16="http://schemas.microsoft.com/office/drawing/2014/main" id="{09CA641D-FF7D-A8A7-1CB3-54C7EAA38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8" name="Freeform 69">
                  <a:extLst>
                    <a:ext uri="{FF2B5EF4-FFF2-40B4-BE49-F238E27FC236}">
                      <a16:creationId xmlns:a16="http://schemas.microsoft.com/office/drawing/2014/main" id="{46F838EF-F6A4-4AAF-A6C2-14960D50103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9" name="Line 70">
                  <a:extLst>
                    <a:ext uri="{FF2B5EF4-FFF2-40B4-BE49-F238E27FC236}">
                      <a16:creationId xmlns:a16="http://schemas.microsoft.com/office/drawing/2014/main" id="{76814A78-39E8-6256-E17E-48050A16E2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369360A-8DA6-B37A-CF0E-7DF617B27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47189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640" y="1796175"/>
            <a:ext cx="5760720" cy="1414091"/>
          </a:xfrm>
        </p:spPr>
        <p:txBody>
          <a:bodyPr anchor="b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1280" y="3689939"/>
            <a:ext cx="6949440" cy="2790825"/>
          </a:xfrm>
        </p:spPr>
        <p:txBody>
          <a:bodyPr anchor="t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3528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96D1AEC-51B3-9FC8-27B9-1A441AB4A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3063240"/>
            <a:ext cx="12188952" cy="379476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3520440"/>
            <a:ext cx="11274552" cy="2880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23-Jul-25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D94CBCF-A933-CF27-CF1D-79FAEAC3CC93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17318" y="15164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4192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742950" indent="-285750">
              <a:buFont typeface="Arial" panose="020B0604020202020204" pitchFamily="34" charset="0"/>
              <a:buChar char="•"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1085850" indent="-1714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1609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0A7ADA-6DDB-615E-48EB-949B0F16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1" y="1828800"/>
            <a:ext cx="6446521" cy="4425696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1246" y="2119231"/>
            <a:ext cx="5940554" cy="387879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569A4-CD57-DE0E-989A-46904C4A8B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AFA4BAD-8236-627C-D9C6-1A43338B156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656E035-9846-E7A8-2534-940C5FE6CA9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42522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E4C27A1-D51A-26F7-784B-7011C313C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" y="2290889"/>
            <a:ext cx="4672584" cy="401847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1715" y="2522754"/>
            <a:ext cx="4262258" cy="355474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28336-732C-B772-FE66-789B2E8B2EA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59A2ACA-991D-927B-6956-D60D271FADE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028F989-762D-DA17-A8D6-3F823EFC262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77826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87D7DA7-35F5-1789-6D32-6BAE859C5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648" y="2290889"/>
            <a:ext cx="3609049" cy="401847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6494" y="2506159"/>
            <a:ext cx="3252106" cy="363338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28694-7D64-1F44-AF2D-177976C093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F52768B-3821-B69D-A4A6-CAEF9F920EE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A7CFB48-CF4C-6E4B-ECFA-E35B14CFEBB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7840063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F1F4F7E4-05E1-27B6-53C2-9C74421F3849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89BECBF-1A9C-0758-A676-813BD4A28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8" name="Freeform 64">
                <a:extLst>
                  <a:ext uri="{FF2B5EF4-FFF2-40B4-BE49-F238E27FC236}">
                    <a16:creationId xmlns:a16="http://schemas.microsoft.com/office/drawing/2014/main" id="{8ABDE2BC-7B3E-9174-6F06-05CE8B0285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" name="Freeform 81">
                <a:extLst>
                  <a:ext uri="{FF2B5EF4-FFF2-40B4-BE49-F238E27FC236}">
                    <a16:creationId xmlns:a16="http://schemas.microsoft.com/office/drawing/2014/main" id="{EA7E8671-1079-974B-3D4D-1DFE2F288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" name="Freeform 61">
                <a:extLst>
                  <a:ext uri="{FF2B5EF4-FFF2-40B4-BE49-F238E27FC236}">
                    <a16:creationId xmlns:a16="http://schemas.microsoft.com/office/drawing/2014/main" id="{21EC18A4-4E95-DB09-AD50-EDA26D6D0D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1D0781FB-971A-8F0E-EEBC-D06F35EB4B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84">
                <a:extLst>
                  <a:ext uri="{FF2B5EF4-FFF2-40B4-BE49-F238E27FC236}">
                    <a16:creationId xmlns:a16="http://schemas.microsoft.com/office/drawing/2014/main" id="{AB692BF1-4DC7-CEA1-F9E8-A07CC63AD7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87">
                <a:extLst>
                  <a:ext uri="{FF2B5EF4-FFF2-40B4-BE49-F238E27FC236}">
                    <a16:creationId xmlns:a16="http://schemas.microsoft.com/office/drawing/2014/main" id="{478C5AB6-C28A-67BE-D6D5-8FE96480B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60">
                <a:extLst>
                  <a:ext uri="{FF2B5EF4-FFF2-40B4-BE49-F238E27FC236}">
                    <a16:creationId xmlns:a16="http://schemas.microsoft.com/office/drawing/2014/main" id="{E439BC9B-7452-2541-59FD-BDD51423B7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59">
                <a:extLst>
                  <a:ext uri="{FF2B5EF4-FFF2-40B4-BE49-F238E27FC236}">
                    <a16:creationId xmlns:a16="http://schemas.microsoft.com/office/drawing/2014/main" id="{96B6A60F-48E8-B003-FB5F-CC538F4637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62">
                <a:extLst>
                  <a:ext uri="{FF2B5EF4-FFF2-40B4-BE49-F238E27FC236}">
                    <a16:creationId xmlns:a16="http://schemas.microsoft.com/office/drawing/2014/main" id="{8A959F80-A288-02F2-6F1C-EC0306954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65">
                <a:extLst>
                  <a:ext uri="{FF2B5EF4-FFF2-40B4-BE49-F238E27FC236}">
                    <a16:creationId xmlns:a16="http://schemas.microsoft.com/office/drawing/2014/main" id="{A0717ABC-1419-6004-3362-93FDEF96F1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79">
                <a:extLst>
                  <a:ext uri="{FF2B5EF4-FFF2-40B4-BE49-F238E27FC236}">
                    <a16:creationId xmlns:a16="http://schemas.microsoft.com/office/drawing/2014/main" id="{519D4511-18BE-1730-6C51-57407FB886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82">
                <a:extLst>
                  <a:ext uri="{FF2B5EF4-FFF2-40B4-BE49-F238E27FC236}">
                    <a16:creationId xmlns:a16="http://schemas.microsoft.com/office/drawing/2014/main" id="{FDEF232D-82DB-A465-0353-A3074482F4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85">
                <a:extLst>
                  <a:ext uri="{FF2B5EF4-FFF2-40B4-BE49-F238E27FC236}">
                    <a16:creationId xmlns:a16="http://schemas.microsoft.com/office/drawing/2014/main" id="{E3AC6FF2-7930-6ACB-D10F-9FBC13B67B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C7AA1E25-292F-8243-E538-0BF8AF9DE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972B55F9-7DED-2444-6DA8-9E45CD60FC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3" name="Line 63">
                  <a:extLst>
                    <a:ext uri="{FF2B5EF4-FFF2-40B4-BE49-F238E27FC236}">
                      <a16:creationId xmlns:a16="http://schemas.microsoft.com/office/drawing/2014/main" id="{BC0D2F1D-540F-CF8A-CEE9-72A7DE7F4CA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4" name="Line 66">
                  <a:extLst>
                    <a:ext uri="{FF2B5EF4-FFF2-40B4-BE49-F238E27FC236}">
                      <a16:creationId xmlns:a16="http://schemas.microsoft.com/office/drawing/2014/main" id="{974E4644-7D85-935B-85CB-2C1BB4D7F3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67">
                  <a:extLst>
                    <a:ext uri="{FF2B5EF4-FFF2-40B4-BE49-F238E27FC236}">
                      <a16:creationId xmlns:a16="http://schemas.microsoft.com/office/drawing/2014/main" id="{AFD6BE58-E3B9-05DC-DA43-E5C84C1CAB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80">
                  <a:extLst>
                    <a:ext uri="{FF2B5EF4-FFF2-40B4-BE49-F238E27FC236}">
                      <a16:creationId xmlns:a16="http://schemas.microsoft.com/office/drawing/2014/main" id="{02C01F09-224B-D53A-919A-372800B101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Line 83">
                  <a:extLst>
                    <a:ext uri="{FF2B5EF4-FFF2-40B4-BE49-F238E27FC236}">
                      <a16:creationId xmlns:a16="http://schemas.microsoft.com/office/drawing/2014/main" id="{34A78904-8103-CA0F-FED1-2A7C423560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86">
                  <a:extLst>
                    <a:ext uri="{FF2B5EF4-FFF2-40B4-BE49-F238E27FC236}">
                      <a16:creationId xmlns:a16="http://schemas.microsoft.com/office/drawing/2014/main" id="{00375312-7B64-A19A-4ED0-B8AB37EC25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89">
                  <a:extLst>
                    <a:ext uri="{FF2B5EF4-FFF2-40B4-BE49-F238E27FC236}">
                      <a16:creationId xmlns:a16="http://schemas.microsoft.com/office/drawing/2014/main" id="{DB28D0CF-EBB2-3074-198F-E613B7819E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2264FCD-3C39-0B1A-5069-8264EAABC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31" name="Freeform 64">
                <a:extLst>
                  <a:ext uri="{FF2B5EF4-FFF2-40B4-BE49-F238E27FC236}">
                    <a16:creationId xmlns:a16="http://schemas.microsoft.com/office/drawing/2014/main" id="{EFBE4CF9-B25E-912B-9955-F34C8F3C8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Freeform 81">
                <a:extLst>
                  <a:ext uri="{FF2B5EF4-FFF2-40B4-BE49-F238E27FC236}">
                    <a16:creationId xmlns:a16="http://schemas.microsoft.com/office/drawing/2014/main" id="{2AD04C39-FFC8-477D-4D81-B05F76333B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61">
                <a:extLst>
                  <a:ext uri="{FF2B5EF4-FFF2-40B4-BE49-F238E27FC236}">
                    <a16:creationId xmlns:a16="http://schemas.microsoft.com/office/drawing/2014/main" id="{2229848F-3A98-6596-2614-1B3887E77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78">
                <a:extLst>
                  <a:ext uri="{FF2B5EF4-FFF2-40B4-BE49-F238E27FC236}">
                    <a16:creationId xmlns:a16="http://schemas.microsoft.com/office/drawing/2014/main" id="{E5BBCA3A-7612-B954-A4BF-36B0EEB8CC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84">
                <a:extLst>
                  <a:ext uri="{FF2B5EF4-FFF2-40B4-BE49-F238E27FC236}">
                    <a16:creationId xmlns:a16="http://schemas.microsoft.com/office/drawing/2014/main" id="{E77DCB59-784B-7F10-50CC-E49BD3EE9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7">
                <a:extLst>
                  <a:ext uri="{FF2B5EF4-FFF2-40B4-BE49-F238E27FC236}">
                    <a16:creationId xmlns:a16="http://schemas.microsoft.com/office/drawing/2014/main" id="{473B9B45-D810-0A11-F06A-6F5DEF2775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0">
                <a:extLst>
                  <a:ext uri="{FF2B5EF4-FFF2-40B4-BE49-F238E27FC236}">
                    <a16:creationId xmlns:a16="http://schemas.microsoft.com/office/drawing/2014/main" id="{D7D4C1DE-29D6-272D-C2E1-51EACFB4B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59">
                <a:extLst>
                  <a:ext uri="{FF2B5EF4-FFF2-40B4-BE49-F238E27FC236}">
                    <a16:creationId xmlns:a16="http://schemas.microsoft.com/office/drawing/2014/main" id="{23CD0435-7219-30FF-A8CC-3CE188DBC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62">
                <a:extLst>
                  <a:ext uri="{FF2B5EF4-FFF2-40B4-BE49-F238E27FC236}">
                    <a16:creationId xmlns:a16="http://schemas.microsoft.com/office/drawing/2014/main" id="{E8BDF302-833E-7501-A270-414811887C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5">
                <a:extLst>
                  <a:ext uri="{FF2B5EF4-FFF2-40B4-BE49-F238E27FC236}">
                    <a16:creationId xmlns:a16="http://schemas.microsoft.com/office/drawing/2014/main" id="{CF148C60-5741-8037-1BB4-29838E2D2A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79">
                <a:extLst>
                  <a:ext uri="{FF2B5EF4-FFF2-40B4-BE49-F238E27FC236}">
                    <a16:creationId xmlns:a16="http://schemas.microsoft.com/office/drawing/2014/main" id="{C6FD63F9-C043-923A-1E06-52778E5B92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82">
                <a:extLst>
                  <a:ext uri="{FF2B5EF4-FFF2-40B4-BE49-F238E27FC236}">
                    <a16:creationId xmlns:a16="http://schemas.microsoft.com/office/drawing/2014/main" id="{F6621320-8BCA-E796-6487-175F298B05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5">
                <a:extLst>
                  <a:ext uri="{FF2B5EF4-FFF2-40B4-BE49-F238E27FC236}">
                    <a16:creationId xmlns:a16="http://schemas.microsoft.com/office/drawing/2014/main" id="{37A8F4C3-5376-9E16-1D5B-5AAADF7DCB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88">
                <a:extLst>
                  <a:ext uri="{FF2B5EF4-FFF2-40B4-BE49-F238E27FC236}">
                    <a16:creationId xmlns:a16="http://schemas.microsoft.com/office/drawing/2014/main" id="{4599E9F5-BF42-6F8E-D899-38584CBA19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FED79FB2-0788-DFDB-C475-81232281D6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6" name="Line 63">
                  <a:extLst>
                    <a:ext uri="{FF2B5EF4-FFF2-40B4-BE49-F238E27FC236}">
                      <a16:creationId xmlns:a16="http://schemas.microsoft.com/office/drawing/2014/main" id="{5C331317-ED00-F9F7-6720-064047D8A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Line 66">
                  <a:extLst>
                    <a:ext uri="{FF2B5EF4-FFF2-40B4-BE49-F238E27FC236}">
                      <a16:creationId xmlns:a16="http://schemas.microsoft.com/office/drawing/2014/main" id="{483050E9-01E4-8FA9-E127-3E17038E1E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67">
                  <a:extLst>
                    <a:ext uri="{FF2B5EF4-FFF2-40B4-BE49-F238E27FC236}">
                      <a16:creationId xmlns:a16="http://schemas.microsoft.com/office/drawing/2014/main" id="{3C9378DE-4F59-7E52-0E86-9720FC732E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Line 80">
                  <a:extLst>
                    <a:ext uri="{FF2B5EF4-FFF2-40B4-BE49-F238E27FC236}">
                      <a16:creationId xmlns:a16="http://schemas.microsoft.com/office/drawing/2014/main" id="{65516588-0D39-3649-BB3D-E846BBCA028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Line 83">
                  <a:extLst>
                    <a:ext uri="{FF2B5EF4-FFF2-40B4-BE49-F238E27FC236}">
                      <a16:creationId xmlns:a16="http://schemas.microsoft.com/office/drawing/2014/main" id="{659539D3-E413-19AD-C3C0-F0D57DAF94F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86">
                  <a:extLst>
                    <a:ext uri="{FF2B5EF4-FFF2-40B4-BE49-F238E27FC236}">
                      <a16:creationId xmlns:a16="http://schemas.microsoft.com/office/drawing/2014/main" id="{BBA811BF-710F-2DA9-A574-7F99B24C2D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89">
                  <a:extLst>
                    <a:ext uri="{FF2B5EF4-FFF2-40B4-BE49-F238E27FC236}">
                      <a16:creationId xmlns:a16="http://schemas.microsoft.com/office/drawing/2014/main" id="{93C7D0C1-372C-27E5-F393-29B5693DAA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1DB15F36-C680-A151-C119-2D066B6E2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1DB86934-6530-5D69-8A03-CEFC5EA45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E4915EA5-4E36-5A56-77BA-6CB844FBF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937760"/>
            <a:ext cx="6035040" cy="1371600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812013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939516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949C98F-6061-4334-616E-EA7E1A12A1F8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E72C422-7375-EA9D-9687-0A0D2C999E05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504BB650-1DE6-CBD2-9D37-70F731B3F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8E2C06D5-33AF-79EE-B3FD-5EF7D8FCEC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9" name="Line 70">
              <a:extLst>
                <a:ext uri="{FF2B5EF4-FFF2-40B4-BE49-F238E27FC236}">
                  <a16:creationId xmlns:a16="http://schemas.microsoft.com/office/drawing/2014/main" id="{27EC7C83-53CB-62A7-C5E4-F2FF76A0DC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B8131E14-DF3A-33A2-67AD-94C19C16671C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5C2819B-2C41-9489-EECB-DED3CE84267D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40EA295-1097-B795-DB33-8BD561AF28EB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7F34DB25-CA46-86FE-041C-FDA390196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ABDFE4F2-CE32-9C74-B7FA-CD9F00E47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Line 70">
                <a:extLst>
                  <a:ext uri="{FF2B5EF4-FFF2-40B4-BE49-F238E27FC236}">
                    <a16:creationId xmlns:a16="http://schemas.microsoft.com/office/drawing/2014/main" id="{C720C4D2-A235-137C-64F5-E25960C4CA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AA48D3-E67C-D3A7-82A3-970035ECA16E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6" name="Freeform 68">
                <a:extLst>
                  <a:ext uri="{FF2B5EF4-FFF2-40B4-BE49-F238E27FC236}">
                    <a16:creationId xmlns:a16="http://schemas.microsoft.com/office/drawing/2014/main" id="{FCF45E71-6174-8BEA-38AD-8E1B68902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69">
                <a:extLst>
                  <a:ext uri="{FF2B5EF4-FFF2-40B4-BE49-F238E27FC236}">
                    <a16:creationId xmlns:a16="http://schemas.microsoft.com/office/drawing/2014/main" id="{D2510F6D-938D-5D8F-0539-847EBAF45B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Line 70">
                <a:extLst>
                  <a:ext uri="{FF2B5EF4-FFF2-40B4-BE49-F238E27FC236}">
                    <a16:creationId xmlns:a16="http://schemas.microsoft.com/office/drawing/2014/main" id="{38DD7EE4-17CF-2DBC-8400-735B726443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A5859A1-585C-80CF-FC45-517B8A54F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3740B11-69FD-5114-E2A8-8BD6398BD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17352FE7-FC22-01E3-9F54-0D53E003E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9216453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98EC88E4-5751-697B-7F02-9640B49A6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0613D0A-041A-D0E0-8277-5F5C3A731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90E2797-41FE-0729-4C09-0D2BD8632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6B820D39-BD77-9524-037C-C8C496C1FE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9" name="Freeform 68">
                  <a:extLst>
                    <a:ext uri="{FF2B5EF4-FFF2-40B4-BE49-F238E27FC236}">
                      <a16:creationId xmlns:a16="http://schemas.microsoft.com/office/drawing/2014/main" id="{D45BFFB3-97C9-7C6F-AEC2-A3A91E93C1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Freeform 69">
                  <a:extLst>
                    <a:ext uri="{FF2B5EF4-FFF2-40B4-BE49-F238E27FC236}">
                      <a16:creationId xmlns:a16="http://schemas.microsoft.com/office/drawing/2014/main" id="{5B8709B7-CE4A-D30C-D468-A3ECB84D9F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70">
                  <a:extLst>
                    <a:ext uri="{FF2B5EF4-FFF2-40B4-BE49-F238E27FC236}">
                      <a16:creationId xmlns:a16="http://schemas.microsoft.com/office/drawing/2014/main" id="{BD7E0A68-71AB-F08D-E480-82D0855367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C694104A-B3EA-A8A9-CEB7-CA0D897933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6" name="Freeform 68">
                  <a:extLst>
                    <a:ext uri="{FF2B5EF4-FFF2-40B4-BE49-F238E27FC236}">
                      <a16:creationId xmlns:a16="http://schemas.microsoft.com/office/drawing/2014/main" id="{70F0715B-1C63-89AB-C6A5-5CBCF67698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Freeform 69">
                  <a:extLst>
                    <a:ext uri="{FF2B5EF4-FFF2-40B4-BE49-F238E27FC236}">
                      <a16:creationId xmlns:a16="http://schemas.microsoft.com/office/drawing/2014/main" id="{244A832F-E9D8-4A4A-CC88-8E1812AE0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70">
                  <a:extLst>
                    <a:ext uri="{FF2B5EF4-FFF2-40B4-BE49-F238E27FC236}">
                      <a16:creationId xmlns:a16="http://schemas.microsoft.com/office/drawing/2014/main" id="{2686A108-2BAA-83C1-710B-CE4B435A737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B7CD4EB-6E26-410A-EF46-8F6463C8A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A1F507B-29BF-5113-DD2C-866A877CF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D88715E-9A29-92E8-2A02-02F9D5B1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930DC26-FCB7-F59F-E550-F394F73FA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87925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D4DE5FF-0F72-4507-217C-7100EB3AD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E486A1-144B-B642-F4AF-1558E1373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3904E2F-06A7-A91E-63A3-841CA091F3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4F4B782F-C897-6421-7A33-8A85899FD9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32DC2824-6F42-A866-2FED-29511C92226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6EE3065B-FA28-F335-F90E-FC46E3C6DE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4F42FEE-B9D7-5BBC-2DE5-865EE2DC0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268C3F05-14F5-7176-DD7C-AFBBC0E292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C9F805A6-A325-11B3-803F-F1A0B77B14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FC46F619-9CE7-068C-2154-308DB46E59C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482467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D6AE794-4896-BCB9-D8EB-6AF72B96184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30458F-B15B-5C63-C2E2-689FD11B440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FD3A97-1607-7BD3-14FF-076C40F55C8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D5F6BF8-4E62-F1D9-E0A1-C6CFD131E34D}"/>
              </a:ext>
            </a:extLst>
          </p:cNvPr>
          <p:cNvGrpSpPr/>
          <p:nvPr/>
        </p:nvGrpSpPr>
        <p:grpSpPr>
          <a:xfrm rot="2700000">
            <a:off x="10522137" y="4483036"/>
            <a:ext cx="633413" cy="1862138"/>
            <a:chOff x="5959192" y="333389"/>
            <a:chExt cx="633413" cy="18621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C670D84-461C-FF0D-C3AA-1641F4629621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49A11F21-4F90-A26E-79FB-01C006064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C2268EF7-632D-889E-3CF6-26DB2F798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5" name="Line 70">
              <a:extLst>
                <a:ext uri="{FF2B5EF4-FFF2-40B4-BE49-F238E27FC236}">
                  <a16:creationId xmlns:a16="http://schemas.microsoft.com/office/drawing/2014/main" id="{6CFFD916-AC31-9731-72CE-089A9EC1D8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4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228600" indent="0">
              <a:lnSpc>
                <a:spcPct val="100000"/>
              </a:lnSpc>
              <a:buNone/>
              <a:defRPr sz="32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 marL="457200" indent="0">
              <a:lnSpc>
                <a:spcPct val="100000"/>
              </a:lnSpc>
              <a:buNone/>
              <a:defRPr sz="28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 marL="685800" indent="0">
              <a:lnSpc>
                <a:spcPct val="100000"/>
              </a:lnSpc>
              <a:buNone/>
              <a:defRPr sz="24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 marL="914400" indent="0">
              <a:lnSpc>
                <a:spcPct val="100000"/>
              </a:lnSpc>
              <a:buNone/>
              <a:defRPr sz="2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101415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9EBA842-3C47-C98E-BECC-A2BA68CB90A4}"/>
              </a:ext>
            </a:extLst>
          </p:cNvPr>
          <p:cNvGrpSpPr/>
          <p:nvPr/>
        </p:nvGrpSpPr>
        <p:grpSpPr>
          <a:xfrm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1B54413-6147-226F-88B3-E31AE7275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3D347414-8753-C2D1-C9D7-7D31C1620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6EAA60C-6781-D6E6-52A9-B0CC6C39A4C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8" name="Straight Connector 17">
                    <a:extLst>
                      <a:ext uri="{FF2B5EF4-FFF2-40B4-BE49-F238E27FC236}">
                        <a16:creationId xmlns:a16="http://schemas.microsoft.com/office/drawing/2014/main" id="{27DBEF6D-451E-1EC0-0F93-5382B59C8D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798E6F51-AD60-63E8-D3F4-48922E45B6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" name="Rectangle 30">
                    <a:extLst>
                      <a:ext uri="{FF2B5EF4-FFF2-40B4-BE49-F238E27FC236}">
                        <a16:creationId xmlns:a16="http://schemas.microsoft.com/office/drawing/2014/main" id="{9238EADF-4AAC-42F9-04FF-D85EE2E184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" name="Rectangle 30">
                    <a:extLst>
                      <a:ext uri="{FF2B5EF4-FFF2-40B4-BE49-F238E27FC236}">
                        <a16:creationId xmlns:a16="http://schemas.microsoft.com/office/drawing/2014/main" id="{A0A47A32-B929-9019-05AB-60AB83AC3B9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11A4B9F-5CD8-3610-422B-4DA40D2A93D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" name="Freeform: Shape 57">
                    <a:extLst>
                      <a:ext uri="{FF2B5EF4-FFF2-40B4-BE49-F238E27FC236}">
                        <a16:creationId xmlns:a16="http://schemas.microsoft.com/office/drawing/2014/main" id="{D1174682-6279-6557-BCE5-4BFD17DD2E6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" name="Freeform: Shape 58">
                    <a:extLst>
                      <a:ext uri="{FF2B5EF4-FFF2-40B4-BE49-F238E27FC236}">
                        <a16:creationId xmlns:a16="http://schemas.microsoft.com/office/drawing/2014/main" id="{5E03BFC7-092B-E72A-4721-BCDD98BAAC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5C26C4FA-4C21-DA7C-20DF-77DBBDE3AD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7FC7DBC6-E548-8549-E533-384E24D9F90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2" name="Freeform 68">
                    <a:extLst>
                      <a:ext uri="{FF2B5EF4-FFF2-40B4-BE49-F238E27FC236}">
                        <a16:creationId xmlns:a16="http://schemas.microsoft.com/office/drawing/2014/main" id="{21F3052E-8291-BDE2-D343-9033B0B7C27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" name="Freeform 69">
                    <a:extLst>
                      <a:ext uri="{FF2B5EF4-FFF2-40B4-BE49-F238E27FC236}">
                        <a16:creationId xmlns:a16="http://schemas.microsoft.com/office/drawing/2014/main" id="{65EBFC80-8F55-2939-D942-55C8ED90404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" name="Line 70">
                  <a:extLst>
                    <a:ext uri="{FF2B5EF4-FFF2-40B4-BE49-F238E27FC236}">
                      <a16:creationId xmlns:a16="http://schemas.microsoft.com/office/drawing/2014/main" id="{2FB7E048-453C-E77C-397B-00561B12CA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83F345C-E67C-40F6-8AA0-DCC8FE0D9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D9BBAAFA-2153-05D2-F0BC-58CA840216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5B611942-A154-0A24-2176-BBB56AA0CA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3" name="Straight Connector 32">
                    <a:extLst>
                      <a:ext uri="{FF2B5EF4-FFF2-40B4-BE49-F238E27FC236}">
                        <a16:creationId xmlns:a16="http://schemas.microsoft.com/office/drawing/2014/main" id="{3D6625D6-8B0F-4100-15D3-0E1A43A8C61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FFC94599-D122-38B2-FD07-52BE8B20ABA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5" name="Rectangle 30">
                    <a:extLst>
                      <a:ext uri="{FF2B5EF4-FFF2-40B4-BE49-F238E27FC236}">
                        <a16:creationId xmlns:a16="http://schemas.microsoft.com/office/drawing/2014/main" id="{4E44F1B1-4DD5-1B1C-478D-B91AC577BAE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214BC9FA-7F74-A6C0-9617-623E79DF11F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E533219-C65B-9694-CE38-99FACCF150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1" name="Freeform: Shape 141">
                    <a:extLst>
                      <a:ext uri="{FF2B5EF4-FFF2-40B4-BE49-F238E27FC236}">
                        <a16:creationId xmlns:a16="http://schemas.microsoft.com/office/drawing/2014/main" id="{A97CD365-7A7A-90D7-CFD3-ED85A55BDA8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" name="Freeform: Shape 142">
                    <a:extLst>
                      <a:ext uri="{FF2B5EF4-FFF2-40B4-BE49-F238E27FC236}">
                        <a16:creationId xmlns:a16="http://schemas.microsoft.com/office/drawing/2014/main" id="{F70FCC99-35D9-C4BB-8494-EF48EF272A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57C1716-7C81-4A32-8CC4-C71C077FCD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2B6AD793-C4F0-BDE4-7AE4-14142B552D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7" name="Freeform 68">
                    <a:extLst>
                      <a:ext uri="{FF2B5EF4-FFF2-40B4-BE49-F238E27FC236}">
                        <a16:creationId xmlns:a16="http://schemas.microsoft.com/office/drawing/2014/main" id="{2B86639D-FA8C-1586-0EF9-0DDFAFC0CB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8" name="Freeform 69">
                    <a:extLst>
                      <a:ext uri="{FF2B5EF4-FFF2-40B4-BE49-F238E27FC236}">
                        <a16:creationId xmlns:a16="http://schemas.microsoft.com/office/drawing/2014/main" id="{D2ABB00E-E286-783E-1974-7C4A134C7B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6" name="Line 70">
                  <a:extLst>
                    <a:ext uri="{FF2B5EF4-FFF2-40B4-BE49-F238E27FC236}">
                      <a16:creationId xmlns:a16="http://schemas.microsoft.com/office/drawing/2014/main" id="{DC7C8E73-5391-0772-2BFF-60BC9B7F45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EDE5DA25-6B46-B9A6-7FFC-464C5E761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9" name="Footer Placeholder 38">
            <a:extLst>
              <a:ext uri="{FF2B5EF4-FFF2-40B4-BE49-F238E27FC236}">
                <a16:creationId xmlns:a16="http://schemas.microsoft.com/office/drawing/2014/main" id="{B787A52D-676F-1CF6-882D-92C6022B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EB85D4D9-091D-3BB4-EEF9-080683D48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9D3643-667E-326E-DF16-007B8A67F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487028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648" y="5303520"/>
            <a:ext cx="8778240" cy="54864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188720"/>
            <a:ext cx="8778240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8603531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BF9B84-1206-173F-EAC3-2F5354E4E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777012-FF09-2955-E37E-D84DE60BF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5D0419-0817-758C-FCD5-1FD1EEE6A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B25E08-7F85-EEBE-347D-2C58E82FA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DC06BB2-68EC-DEC4-7129-2A0E48E3B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832F3D2-C5FA-4E83-6685-08CA600B1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5890F6F-4AE1-B659-4D3E-60846190E3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9D8D7C35-1556-5858-4702-C7D4E838B2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C3C5FB31-6CDE-74CC-ED72-B65943E4C2E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5A9A7064-4FC4-2763-1CB1-02229FDCB3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FBE0AE6B-8730-F793-4056-EBD82EC106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B86231CF-4518-2AC5-1CDC-E4C62D3602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DE705837-6AFF-390C-44B1-397EBAFF33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6873C17A-B4A8-79DA-398E-F218CF9D58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48A30F9-EC2B-708F-CFF0-8A84E881A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754880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03520"/>
            <a:ext cx="9198864" cy="54864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 cap="all" spc="100" baseline="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4378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878F442-2FC9-4DB8-620F-79A1D4707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1"/>
            <a:ext cx="12192001" cy="4986425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372" y="239487"/>
            <a:ext cx="11691255" cy="4461693"/>
          </a:xfrm>
          <a:blipFill dpi="0" rotWithShape="1">
            <a:blip r:embed="rId2">
              <a:alphaModFix amt="60000"/>
            </a:blip>
            <a:srcRect/>
            <a:stretch>
              <a:fillRect l="1" t="1" r="-8000" b="-22000"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5972628"/>
            <a:ext cx="10972800" cy="54864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218032"/>
            <a:ext cx="10972800" cy="78638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723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C1257C-9B41-78D7-C9C0-2B25AECC2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0AC85C-5293-C84A-0E4C-5F5E14E2C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CEA57E-D067-1644-60AE-1AA532586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C73ACC-D2E1-A902-9CFD-5514C0EB843E}"/>
              </a:ext>
            </a:extLst>
          </p:cNvPr>
          <p:cNvGrpSpPr/>
          <p:nvPr/>
        </p:nvGrpSpPr>
        <p:grpSpPr>
          <a:xfrm>
            <a:off x="10345635" y="649304"/>
            <a:ext cx="698051" cy="1372591"/>
            <a:chOff x="1079500" y="649304"/>
            <a:chExt cx="698051" cy="137259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A8F7568-F65C-1826-02F4-71D36A34505E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D9F4D79-EF81-3DAC-E6F0-9966B3BA8B66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765DCA08-C13A-7307-8DFC-CBA8E4CCE422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F27AC9C8-5613-A519-4CEB-29DEE249E3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87BACDFB-87E3-1AF8-DD12-17A45E4223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C2D2B8AE-E1D9-05B9-65C3-8AA338C82B2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0221997-1E60-D165-D6DD-259C80A46B02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FE3286D6-38FC-8B18-9012-A8EB46C5F2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3B79B884-3CA9-39CF-2020-ACD13718D1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3C4A024D-7F6B-26A2-E0CF-77BDF5DFC4B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7DC5E14-FC0C-F458-FA29-6BC96E2CB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475488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648" y="5303520"/>
            <a:ext cx="8961120" cy="54864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3206873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2103120"/>
            <a:ext cx="5181600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103120"/>
            <a:ext cx="5181600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07719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866B88E-A044-C4DC-1BA4-55C08C26B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A6A0CCB-705E-C253-8F03-FFD90DF2B2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521B30A-7545-CD0D-C650-142227AAF7B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F133E4C-C0E4-908F-E2F3-671E3A4141E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926080"/>
            <a:ext cx="5157788" cy="3291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926080"/>
            <a:ext cx="5183188" cy="3291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286000"/>
            <a:ext cx="5157787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286000"/>
            <a:ext cx="5183188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7196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2EAD9F9-0A12-AB31-3587-C0D1DF4DEC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7D3A48-0BDC-1551-7C27-D4E0D0023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5A6371-065A-A2ED-6A80-D16F74C09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700336-1570-20F3-84A6-5FD60D831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15940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D33CF-162C-4EE7-C7A7-70481746B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ABE8C-EDAC-3C86-D131-D91C7EACA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03CBA-7C20-93AF-42F2-16F2FD48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51387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9C1544C-C3DE-FEB0-1F42-810BC258D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A1C13AC-DECD-4472-34A9-15473A54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2772E20-C3BC-555A-1802-79F5A626B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829B4E3-A63E-1B70-226F-7154DB050BC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667221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429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470E552-C412-44E4-4F23-0816FAFC1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BA48D00-D1D1-1D87-BF5D-BEE231647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08BF49C-FDC0-9F1E-2E75-171FACEA0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34408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075BC2-2366-61B0-6D33-330EA75DF0F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497CAE9-979D-5626-7BE4-27D034EF275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4558C-BD2F-996E-C3A8-6B48CC72E1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8D1B241-A1C5-B50A-03AF-D16D7E07C921}"/>
              </a:ext>
            </a:extLst>
          </p:cNvPr>
          <p:cNvGrpSpPr/>
          <p:nvPr/>
        </p:nvGrpSpPr>
        <p:grpSpPr>
          <a:xfrm>
            <a:off x="10345635" y="649304"/>
            <a:ext cx="698051" cy="1372591"/>
            <a:chOff x="1079500" y="649304"/>
            <a:chExt cx="698051" cy="137259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0430193-32D1-2094-3948-CB8A4044E473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BDC8FB4-E269-1757-B605-3B7CA1D31BFD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BE6CDB3-6726-9490-DEFE-33AADCF70635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08337956-08FC-C308-3EE6-4F7DF7EE5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3561E4FD-2BE7-0830-421A-88B523F36A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A98ECA2-F73C-C349-4C85-034EBD520BB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BAE2C74-92F3-9DF1-0D28-8DA40DC6F702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7FC40551-D184-C866-BC03-18A587579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728A4A07-2267-BCEE-D29A-1AC7DB3479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CF1D3057-1CB5-2D6F-F329-7B377DA203C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68EC06-0A8D-764E-AB11-B5EF28F70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328198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286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572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858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9144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11505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A41DF4-6E58-44F6-EC8C-D43561BDE70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6CE9A2-F361-F415-F937-0301DA22842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4C1775-96D4-1CCB-4D04-35BDF94DC10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D5BD45A-50CD-EF82-D09C-4545FF3A69AC}"/>
              </a:ext>
            </a:extLst>
          </p:cNvPr>
          <p:cNvGrpSpPr/>
          <p:nvPr/>
        </p:nvGrpSpPr>
        <p:grpSpPr>
          <a:xfrm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210995-0426-D17D-BBDC-C0534A40E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C8FAFEE9-BD97-8D0C-6317-E67936D60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5F2E2EE-3350-F0F4-DD4D-1D4D46ECBD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DA4F058E-349B-1A3F-9D6E-FB583F6B39E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718F73D4-2E66-E080-333B-1D89AC5F0F5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413F058A-9BA7-8BC7-7394-C215EB8DFD2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777A274A-0C0C-5EF2-7606-72F89CE93CB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0B4D2FDC-8701-ED17-A75D-9C27E9A3F4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57">
                    <a:extLst>
                      <a:ext uri="{FF2B5EF4-FFF2-40B4-BE49-F238E27FC236}">
                        <a16:creationId xmlns:a16="http://schemas.microsoft.com/office/drawing/2014/main" id="{5551714A-8D8A-B34B-5A80-E5D27EA368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58">
                    <a:extLst>
                      <a:ext uri="{FF2B5EF4-FFF2-40B4-BE49-F238E27FC236}">
                        <a16:creationId xmlns:a16="http://schemas.microsoft.com/office/drawing/2014/main" id="{869FCC5F-8CA3-16C6-0392-F3E75D87BA9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24C30149-E004-25CF-5089-4B3E78309B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76CE1B15-48DE-EA19-66AE-E082767A61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7FF05A74-6722-6ACB-9705-9D08F1E1338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556FA397-6407-CD99-0216-DCE4A86B843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BD07E6BA-830D-81DE-99D0-C1ED17EEB0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7E3CAB0-7B50-4135-76DB-659F3FADB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C50E408-CA22-2DA8-3E63-D8CD5D9E43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B341EAAC-2CAB-1D4C-3C41-E728AE45C2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FCBEDD1E-4A53-5D13-92E8-44ED005DDEE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2C386BC2-461B-52B5-FA52-3F98E28F9A9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D71D489E-31F4-01B1-137F-1E2BAE84DE3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" name="Rectangle 30">
                    <a:extLst>
                      <a:ext uri="{FF2B5EF4-FFF2-40B4-BE49-F238E27FC236}">
                        <a16:creationId xmlns:a16="http://schemas.microsoft.com/office/drawing/2014/main" id="{AF8D8D96-D26C-A0E9-44AC-210C1D3342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262D79E6-1E5E-9367-2F80-31091FD0972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8" name="Freeform: Shape 141">
                    <a:extLst>
                      <a:ext uri="{FF2B5EF4-FFF2-40B4-BE49-F238E27FC236}">
                        <a16:creationId xmlns:a16="http://schemas.microsoft.com/office/drawing/2014/main" id="{0741A1C4-4A3C-1C09-7B63-2F5A93C401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Freeform: Shape 142">
                    <a:extLst>
                      <a:ext uri="{FF2B5EF4-FFF2-40B4-BE49-F238E27FC236}">
                        <a16:creationId xmlns:a16="http://schemas.microsoft.com/office/drawing/2014/main" id="{331A7A60-9E24-7D8B-B8D3-901790A313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16486E5-7377-F1D3-FB49-0A8FC774CC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0C9ED1C9-C369-ABE9-0C4B-2B5DF468BB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4" name="Freeform 68">
                    <a:extLst>
                      <a:ext uri="{FF2B5EF4-FFF2-40B4-BE49-F238E27FC236}">
                        <a16:creationId xmlns:a16="http://schemas.microsoft.com/office/drawing/2014/main" id="{5D067329-4811-1CE5-0FA5-1CAE03475C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" name="Freeform 69">
                    <a:extLst>
                      <a:ext uri="{FF2B5EF4-FFF2-40B4-BE49-F238E27FC236}">
                        <a16:creationId xmlns:a16="http://schemas.microsoft.com/office/drawing/2014/main" id="{10E0DE4F-622E-EDCA-0C8D-59B0B3698F0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9E4E2F3A-25E4-40F2-7815-59507A3F00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286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572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858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9144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0227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E946DF7-10C4-0BBA-EB2E-955736EC3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6650848-7A6C-21DB-6BAE-4516E6E51F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166" name="Freeform 68">
                <a:extLst>
                  <a:ext uri="{FF2B5EF4-FFF2-40B4-BE49-F238E27FC236}">
                    <a16:creationId xmlns:a16="http://schemas.microsoft.com/office/drawing/2014/main" id="{DCF561B2-851F-5E35-8D9F-D9587A067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69">
                <a:extLst>
                  <a:ext uri="{FF2B5EF4-FFF2-40B4-BE49-F238E27FC236}">
                    <a16:creationId xmlns:a16="http://schemas.microsoft.com/office/drawing/2014/main" id="{C849E763-E757-E9D6-A937-030A9A8A4F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8" name="Line 70">
                <a:extLst>
                  <a:ext uri="{FF2B5EF4-FFF2-40B4-BE49-F238E27FC236}">
                    <a16:creationId xmlns:a16="http://schemas.microsoft.com/office/drawing/2014/main" id="{E6B475E7-3F49-5B4E-441D-BFB9786E65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BAE7E0C-06C9-5A12-F641-B9659C334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106611B4-C9C5-B9EB-D2E4-A786180407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5B0A8C44-9DE9-9FF5-9422-459D79425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44" name="Freeform 64">
                  <a:extLst>
                    <a:ext uri="{FF2B5EF4-FFF2-40B4-BE49-F238E27FC236}">
                      <a16:creationId xmlns:a16="http://schemas.microsoft.com/office/drawing/2014/main" id="{802B3E02-35F5-D486-B900-46666AE6CF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5" name="Freeform 81">
                  <a:extLst>
                    <a:ext uri="{FF2B5EF4-FFF2-40B4-BE49-F238E27FC236}">
                      <a16:creationId xmlns:a16="http://schemas.microsoft.com/office/drawing/2014/main" id="{A0FE175D-173E-81F0-CC24-96E27F1D8B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6" name="Freeform 61">
                  <a:extLst>
                    <a:ext uri="{FF2B5EF4-FFF2-40B4-BE49-F238E27FC236}">
                      <a16:creationId xmlns:a16="http://schemas.microsoft.com/office/drawing/2014/main" id="{34F66AAF-A45F-1A0F-2555-176A1B793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7" name="Freeform 78">
                  <a:extLst>
                    <a:ext uri="{FF2B5EF4-FFF2-40B4-BE49-F238E27FC236}">
                      <a16:creationId xmlns:a16="http://schemas.microsoft.com/office/drawing/2014/main" id="{888FD7CB-E8B6-CDCC-A765-51384168C0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8" name="Freeform 84">
                  <a:extLst>
                    <a:ext uri="{FF2B5EF4-FFF2-40B4-BE49-F238E27FC236}">
                      <a16:creationId xmlns:a16="http://schemas.microsoft.com/office/drawing/2014/main" id="{22D9D5B7-67CD-DAEF-F169-F9927D060C7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9" name="Freeform 87">
                  <a:extLst>
                    <a:ext uri="{FF2B5EF4-FFF2-40B4-BE49-F238E27FC236}">
                      <a16:creationId xmlns:a16="http://schemas.microsoft.com/office/drawing/2014/main" id="{635D2023-BB18-34DE-9533-3BCD2D66F9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0" name="Freeform 60">
                  <a:extLst>
                    <a:ext uri="{FF2B5EF4-FFF2-40B4-BE49-F238E27FC236}">
                      <a16:creationId xmlns:a16="http://schemas.microsoft.com/office/drawing/2014/main" id="{659415BE-DC13-49A7-0C33-5EFE2792267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59">
                  <a:extLst>
                    <a:ext uri="{FF2B5EF4-FFF2-40B4-BE49-F238E27FC236}">
                      <a16:creationId xmlns:a16="http://schemas.microsoft.com/office/drawing/2014/main" id="{CC801494-07A4-F520-018B-68D2196D2A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2" name="Freeform 62">
                  <a:extLst>
                    <a:ext uri="{FF2B5EF4-FFF2-40B4-BE49-F238E27FC236}">
                      <a16:creationId xmlns:a16="http://schemas.microsoft.com/office/drawing/2014/main" id="{E686085F-EAC6-B895-6207-458362D1B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3" name="Freeform 65">
                  <a:extLst>
                    <a:ext uri="{FF2B5EF4-FFF2-40B4-BE49-F238E27FC236}">
                      <a16:creationId xmlns:a16="http://schemas.microsoft.com/office/drawing/2014/main" id="{DAB00EC1-8D08-BA6A-CDFE-4C62A187B1C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4" name="Freeform 79">
                  <a:extLst>
                    <a:ext uri="{FF2B5EF4-FFF2-40B4-BE49-F238E27FC236}">
                      <a16:creationId xmlns:a16="http://schemas.microsoft.com/office/drawing/2014/main" id="{59FA4147-888A-1DF5-8C4D-5826AB12A8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5" name="Freeform 82">
                  <a:extLst>
                    <a:ext uri="{FF2B5EF4-FFF2-40B4-BE49-F238E27FC236}">
                      <a16:creationId xmlns:a16="http://schemas.microsoft.com/office/drawing/2014/main" id="{4C86CC1B-2F58-1C71-F3ED-92D58E16B4F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6" name="Freeform 85">
                  <a:extLst>
                    <a:ext uri="{FF2B5EF4-FFF2-40B4-BE49-F238E27FC236}">
                      <a16:creationId xmlns:a16="http://schemas.microsoft.com/office/drawing/2014/main" id="{2994FA47-E79D-6287-A237-43A2FA4FFB0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7" name="Freeform 88">
                  <a:extLst>
                    <a:ext uri="{FF2B5EF4-FFF2-40B4-BE49-F238E27FC236}">
                      <a16:creationId xmlns:a16="http://schemas.microsoft.com/office/drawing/2014/main" id="{AB058826-014A-49AD-8409-1561149690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58" name="Group 157">
                  <a:extLst>
                    <a:ext uri="{FF2B5EF4-FFF2-40B4-BE49-F238E27FC236}">
                      <a16:creationId xmlns:a16="http://schemas.microsoft.com/office/drawing/2014/main" id="{08112C56-452F-ABF6-3C71-80EB07646D7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59" name="Line 63">
                    <a:extLst>
                      <a:ext uri="{FF2B5EF4-FFF2-40B4-BE49-F238E27FC236}">
                        <a16:creationId xmlns:a16="http://schemas.microsoft.com/office/drawing/2014/main" id="{03C71145-D2E8-489B-88F9-F9826023B89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0" name="Line 66">
                    <a:extLst>
                      <a:ext uri="{FF2B5EF4-FFF2-40B4-BE49-F238E27FC236}">
                        <a16:creationId xmlns:a16="http://schemas.microsoft.com/office/drawing/2014/main" id="{A2BA5FB6-9059-DF6F-1EB1-F80CF772AB3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1" name="Line 67">
                    <a:extLst>
                      <a:ext uri="{FF2B5EF4-FFF2-40B4-BE49-F238E27FC236}">
                        <a16:creationId xmlns:a16="http://schemas.microsoft.com/office/drawing/2014/main" id="{2A893CE1-8DC4-0808-9F33-FED7630964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2" name="Line 80">
                    <a:extLst>
                      <a:ext uri="{FF2B5EF4-FFF2-40B4-BE49-F238E27FC236}">
                        <a16:creationId xmlns:a16="http://schemas.microsoft.com/office/drawing/2014/main" id="{9672C220-76B2-6201-EEE5-8CCF7167CB5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3" name="Line 83">
                    <a:extLst>
                      <a:ext uri="{FF2B5EF4-FFF2-40B4-BE49-F238E27FC236}">
                        <a16:creationId xmlns:a16="http://schemas.microsoft.com/office/drawing/2014/main" id="{5C1A72CD-7D7C-42E3-BFFA-C472421EAFF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Line 86">
                    <a:extLst>
                      <a:ext uri="{FF2B5EF4-FFF2-40B4-BE49-F238E27FC236}">
                        <a16:creationId xmlns:a16="http://schemas.microsoft.com/office/drawing/2014/main" id="{BFB972A4-6E25-6FC4-1717-0B081F4B810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5" name="Line 89">
                    <a:extLst>
                      <a:ext uri="{FF2B5EF4-FFF2-40B4-BE49-F238E27FC236}">
                        <a16:creationId xmlns:a16="http://schemas.microsoft.com/office/drawing/2014/main" id="{2FA89047-354E-3D71-A179-6C490AE361D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78CFC643-3123-EB74-EA21-D2F9C493D4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36" name="Group 135">
                  <a:extLst>
                    <a:ext uri="{FF2B5EF4-FFF2-40B4-BE49-F238E27FC236}">
                      <a16:creationId xmlns:a16="http://schemas.microsoft.com/office/drawing/2014/main" id="{5DEB7895-FB98-5D68-2C79-31CC7F227B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40" name="Straight Connector 139">
                    <a:extLst>
                      <a:ext uri="{FF2B5EF4-FFF2-40B4-BE49-F238E27FC236}">
                        <a16:creationId xmlns:a16="http://schemas.microsoft.com/office/drawing/2014/main" id="{7542BE6F-AD2C-F040-D0A7-C5758BBFEC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1" name="Straight Connector 140">
                    <a:extLst>
                      <a:ext uri="{FF2B5EF4-FFF2-40B4-BE49-F238E27FC236}">
                        <a16:creationId xmlns:a16="http://schemas.microsoft.com/office/drawing/2014/main" id="{82496DAA-F89B-A56B-5FEC-BFC29FD6A00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2" name="Rectangle 30">
                    <a:extLst>
                      <a:ext uri="{FF2B5EF4-FFF2-40B4-BE49-F238E27FC236}">
                        <a16:creationId xmlns:a16="http://schemas.microsoft.com/office/drawing/2014/main" id="{0A0A246A-6BE3-423B-31C8-7B51E58351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3" name="Rectangle 30">
                    <a:extLst>
                      <a:ext uri="{FF2B5EF4-FFF2-40B4-BE49-F238E27FC236}">
                        <a16:creationId xmlns:a16="http://schemas.microsoft.com/office/drawing/2014/main" id="{E681F45F-69BC-8729-80D4-3CEC4995E71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37" name="Group 136">
                  <a:extLst>
                    <a:ext uri="{FF2B5EF4-FFF2-40B4-BE49-F238E27FC236}">
                      <a16:creationId xmlns:a16="http://schemas.microsoft.com/office/drawing/2014/main" id="{47178EE2-B7F0-30B5-0B41-2C9210C6E5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38" name="Freeform: Shape 57">
                    <a:extLst>
                      <a:ext uri="{FF2B5EF4-FFF2-40B4-BE49-F238E27FC236}">
                        <a16:creationId xmlns:a16="http://schemas.microsoft.com/office/drawing/2014/main" id="{ADAA86A1-574E-8E2A-8540-099473576A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9" name="Freeform: Shape 58">
                    <a:extLst>
                      <a:ext uri="{FF2B5EF4-FFF2-40B4-BE49-F238E27FC236}">
                        <a16:creationId xmlns:a16="http://schemas.microsoft.com/office/drawing/2014/main" id="{BCCDC65B-F799-76F0-2BAB-6ADBB06C7A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76A21C52-0DA8-856D-5692-39A23C0E15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3D32FAD6-3813-F251-ABFD-93D8751FB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4" name="Freeform 68">
                    <a:extLst>
                      <a:ext uri="{FF2B5EF4-FFF2-40B4-BE49-F238E27FC236}">
                        <a16:creationId xmlns:a16="http://schemas.microsoft.com/office/drawing/2014/main" id="{FA00EEC5-0A5F-E731-6A0C-FAF08B222F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5" name="Freeform 69">
                    <a:extLst>
                      <a:ext uri="{FF2B5EF4-FFF2-40B4-BE49-F238E27FC236}">
                        <a16:creationId xmlns:a16="http://schemas.microsoft.com/office/drawing/2014/main" id="{89C49BA9-5C77-1162-9471-2D104104CA6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3" name="Line 70">
                  <a:extLst>
                    <a:ext uri="{FF2B5EF4-FFF2-40B4-BE49-F238E27FC236}">
                      <a16:creationId xmlns:a16="http://schemas.microsoft.com/office/drawing/2014/main" id="{6A2FF4B0-2ED3-E23D-7E5F-F8022D1C13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B73B0F4-CE7B-C11C-8311-C827DFCA7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C1BF5B87-7A83-6A6E-47B2-7436F675B5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87178A77-6A96-EEC0-0A45-53BDD646D1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06" name="Freeform 64">
                  <a:extLst>
                    <a:ext uri="{FF2B5EF4-FFF2-40B4-BE49-F238E27FC236}">
                      <a16:creationId xmlns:a16="http://schemas.microsoft.com/office/drawing/2014/main" id="{C35CF469-BCDB-1ECB-D848-2A118B9269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7" name="Freeform 81">
                  <a:extLst>
                    <a:ext uri="{FF2B5EF4-FFF2-40B4-BE49-F238E27FC236}">
                      <a16:creationId xmlns:a16="http://schemas.microsoft.com/office/drawing/2014/main" id="{269DBB87-6E3B-69A6-88B7-49DE248A25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8" name="Freeform 61">
                  <a:extLst>
                    <a:ext uri="{FF2B5EF4-FFF2-40B4-BE49-F238E27FC236}">
                      <a16:creationId xmlns:a16="http://schemas.microsoft.com/office/drawing/2014/main" id="{C6E66543-4428-39AF-E0AE-579FE6A4B1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9" name="Freeform 78">
                  <a:extLst>
                    <a:ext uri="{FF2B5EF4-FFF2-40B4-BE49-F238E27FC236}">
                      <a16:creationId xmlns:a16="http://schemas.microsoft.com/office/drawing/2014/main" id="{67968DE4-73FA-FDFD-59CB-0B85FAF28A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84">
                  <a:extLst>
                    <a:ext uri="{FF2B5EF4-FFF2-40B4-BE49-F238E27FC236}">
                      <a16:creationId xmlns:a16="http://schemas.microsoft.com/office/drawing/2014/main" id="{077CC600-1E1B-D52F-B708-7084D54B70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Freeform 87">
                  <a:extLst>
                    <a:ext uri="{FF2B5EF4-FFF2-40B4-BE49-F238E27FC236}">
                      <a16:creationId xmlns:a16="http://schemas.microsoft.com/office/drawing/2014/main" id="{C484D1B8-84A1-20E9-3BD6-197AEFACC4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2" name="Freeform 60">
                  <a:extLst>
                    <a:ext uri="{FF2B5EF4-FFF2-40B4-BE49-F238E27FC236}">
                      <a16:creationId xmlns:a16="http://schemas.microsoft.com/office/drawing/2014/main" id="{36E29196-81C0-C3F7-22AD-1E4C1ACBBE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3" name="Freeform 59">
                  <a:extLst>
                    <a:ext uri="{FF2B5EF4-FFF2-40B4-BE49-F238E27FC236}">
                      <a16:creationId xmlns:a16="http://schemas.microsoft.com/office/drawing/2014/main" id="{8C4B4E29-2FE5-D94E-EBCD-7BD6ADBB24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Freeform 62">
                  <a:extLst>
                    <a:ext uri="{FF2B5EF4-FFF2-40B4-BE49-F238E27FC236}">
                      <a16:creationId xmlns:a16="http://schemas.microsoft.com/office/drawing/2014/main" id="{D9E5BF2B-495D-833E-9454-7EFE4293C6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5" name="Freeform 65">
                  <a:extLst>
                    <a:ext uri="{FF2B5EF4-FFF2-40B4-BE49-F238E27FC236}">
                      <a16:creationId xmlns:a16="http://schemas.microsoft.com/office/drawing/2014/main" id="{AE984C56-67FD-C22E-1B07-C5079A40BCD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6" name="Freeform 79">
                  <a:extLst>
                    <a:ext uri="{FF2B5EF4-FFF2-40B4-BE49-F238E27FC236}">
                      <a16:creationId xmlns:a16="http://schemas.microsoft.com/office/drawing/2014/main" id="{E51DACBA-19CF-3B04-3536-C7B7D1A7EB1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7" name="Freeform 82">
                  <a:extLst>
                    <a:ext uri="{FF2B5EF4-FFF2-40B4-BE49-F238E27FC236}">
                      <a16:creationId xmlns:a16="http://schemas.microsoft.com/office/drawing/2014/main" id="{13BA5D0A-5B87-1D08-88AD-8083D93E97B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8" name="Freeform 85">
                  <a:extLst>
                    <a:ext uri="{FF2B5EF4-FFF2-40B4-BE49-F238E27FC236}">
                      <a16:creationId xmlns:a16="http://schemas.microsoft.com/office/drawing/2014/main" id="{6EE5635D-FA59-4376-20E4-50CC79E371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9" name="Freeform 88">
                  <a:extLst>
                    <a:ext uri="{FF2B5EF4-FFF2-40B4-BE49-F238E27FC236}">
                      <a16:creationId xmlns:a16="http://schemas.microsoft.com/office/drawing/2014/main" id="{55A3AFB5-4970-411F-5F04-2B596C8FA7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E6214791-9426-C192-8C99-0DE8E35D2FA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21" name="Line 63">
                    <a:extLst>
                      <a:ext uri="{FF2B5EF4-FFF2-40B4-BE49-F238E27FC236}">
                        <a16:creationId xmlns:a16="http://schemas.microsoft.com/office/drawing/2014/main" id="{8A34640B-7052-1024-66C4-395918533E8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2" name="Line 66">
                    <a:extLst>
                      <a:ext uri="{FF2B5EF4-FFF2-40B4-BE49-F238E27FC236}">
                        <a16:creationId xmlns:a16="http://schemas.microsoft.com/office/drawing/2014/main" id="{E2DA86A8-0C0F-D2A2-2CA9-20F4EBE071E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3" name="Line 67">
                    <a:extLst>
                      <a:ext uri="{FF2B5EF4-FFF2-40B4-BE49-F238E27FC236}">
                        <a16:creationId xmlns:a16="http://schemas.microsoft.com/office/drawing/2014/main" id="{41C7639A-B1D6-547B-B391-9B7979F8AC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4" name="Line 80">
                    <a:extLst>
                      <a:ext uri="{FF2B5EF4-FFF2-40B4-BE49-F238E27FC236}">
                        <a16:creationId xmlns:a16="http://schemas.microsoft.com/office/drawing/2014/main" id="{E719F0EE-1A68-FE4F-5D65-7F3CF1AD8B4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5" name="Line 83">
                    <a:extLst>
                      <a:ext uri="{FF2B5EF4-FFF2-40B4-BE49-F238E27FC236}">
                        <a16:creationId xmlns:a16="http://schemas.microsoft.com/office/drawing/2014/main" id="{DC0373DF-BE8C-420B-F88C-A7FF0334C8C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6" name="Line 86">
                    <a:extLst>
                      <a:ext uri="{FF2B5EF4-FFF2-40B4-BE49-F238E27FC236}">
                        <a16:creationId xmlns:a16="http://schemas.microsoft.com/office/drawing/2014/main" id="{F4ECE460-0A73-8C2B-5647-0E5AE9AEA7B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7" name="Line 89">
                    <a:extLst>
                      <a:ext uri="{FF2B5EF4-FFF2-40B4-BE49-F238E27FC236}">
                        <a16:creationId xmlns:a16="http://schemas.microsoft.com/office/drawing/2014/main" id="{BCD65272-F6D2-B58A-8C53-F9E90D29B08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D3A8502E-7C5D-906B-BA56-302B1AB122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D7A189C9-9947-A989-4D09-BDC0238992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F2C4A481-AFEC-4925-686C-7AB5CDC446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E1F945F9-CDFF-041F-0653-2816D47B016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4" name="Rectangle 30">
                    <a:extLst>
                      <a:ext uri="{FF2B5EF4-FFF2-40B4-BE49-F238E27FC236}">
                        <a16:creationId xmlns:a16="http://schemas.microsoft.com/office/drawing/2014/main" id="{7AFA641F-BA09-FD61-61E7-EC46702A4DC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5" name="Rectangle 30">
                    <a:extLst>
                      <a:ext uri="{FF2B5EF4-FFF2-40B4-BE49-F238E27FC236}">
                        <a16:creationId xmlns:a16="http://schemas.microsoft.com/office/drawing/2014/main" id="{BE902CEB-6539-E490-C6F0-CD34281997B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2D313F9E-16F5-9645-AED4-FEA8009A72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00" name="Freeform: Shape 19">
                    <a:extLst>
                      <a:ext uri="{FF2B5EF4-FFF2-40B4-BE49-F238E27FC236}">
                        <a16:creationId xmlns:a16="http://schemas.microsoft.com/office/drawing/2014/main" id="{3D51B00C-0086-B9A0-B39F-3B835E4AAB4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1" name="Freeform: Shape 20">
                    <a:extLst>
                      <a:ext uri="{FF2B5EF4-FFF2-40B4-BE49-F238E27FC236}">
                        <a16:creationId xmlns:a16="http://schemas.microsoft.com/office/drawing/2014/main" id="{C8B47B22-1553-BA25-9065-3FA6BE4B96B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AA6B44CA-D2CF-D871-67A4-0BE8C3E254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F0F82BA1-C5DF-8A0E-F35D-379550458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96" name="Freeform 68">
                    <a:extLst>
                      <a:ext uri="{FF2B5EF4-FFF2-40B4-BE49-F238E27FC236}">
                        <a16:creationId xmlns:a16="http://schemas.microsoft.com/office/drawing/2014/main" id="{37B9BFCF-75BB-A2D2-41C3-0258B7F2DC7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97" name="Freeform 69">
                    <a:extLst>
                      <a:ext uri="{FF2B5EF4-FFF2-40B4-BE49-F238E27FC236}">
                        <a16:creationId xmlns:a16="http://schemas.microsoft.com/office/drawing/2014/main" id="{4A28A03D-736E-ADFF-0F1E-4C9198492D3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95" name="Line 70">
                  <a:extLst>
                    <a:ext uri="{FF2B5EF4-FFF2-40B4-BE49-F238E27FC236}">
                      <a16:creationId xmlns:a16="http://schemas.microsoft.com/office/drawing/2014/main" id="{3DDC35DC-35B8-10FA-03DE-23E52F3126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7552" y="301752"/>
            <a:ext cx="4654296" cy="6263640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9235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36CCEBD-2E6F-C659-9001-608341D95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5727" y="259262"/>
            <a:ext cx="5590788" cy="6339475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F6A7B37-FBA3-5CE9-7BD2-D74F0A134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035925" y="49440"/>
            <a:ext cx="2216150" cy="1177924"/>
            <a:chOff x="4987925" y="2840038"/>
            <a:chExt cx="2216150" cy="11779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7F11D24-51C0-449A-302D-18512BABE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EDD1EC-C107-F025-C44F-267ECD88C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A842A611-498C-CDD4-7948-26B854627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6" name="Freeform 68">
                  <a:extLst>
                    <a:ext uri="{FF2B5EF4-FFF2-40B4-BE49-F238E27FC236}">
                      <a16:creationId xmlns:a16="http://schemas.microsoft.com/office/drawing/2014/main" id="{0C134841-9A38-1B34-5AA2-B7E7221A9E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12B76238-4F33-A717-AA66-17D0D36565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79F60F3D-E13C-235A-C618-3881CD9A0D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BEF40E18-7739-93E9-1DA7-8A9B5DAC10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3" name="Freeform 68">
                  <a:extLst>
                    <a:ext uri="{FF2B5EF4-FFF2-40B4-BE49-F238E27FC236}">
                      <a16:creationId xmlns:a16="http://schemas.microsoft.com/office/drawing/2014/main" id="{4C36420A-8B58-157A-F2C8-AE7D8ED3BD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4" name="Freeform 69">
                  <a:extLst>
                    <a:ext uri="{FF2B5EF4-FFF2-40B4-BE49-F238E27FC236}">
                      <a16:creationId xmlns:a16="http://schemas.microsoft.com/office/drawing/2014/main" id="{8A9ADAE3-CE25-FF00-D87A-AFBC53C6742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57562CD7-6935-46CA-ABFF-F1786989D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0" y="4731335"/>
            <a:ext cx="4937760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0" y="1129554"/>
            <a:ext cx="4937760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0770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68B8BDB-E48D-528E-7F09-BBBFF8921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48850" y="0"/>
            <a:ext cx="7643149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9557F6-2BEF-8562-33FA-D5F221B21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80008" y="251460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066A4109-EF9B-5A91-301F-0BEFB378B4F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28292" y="420624"/>
            <a:ext cx="6684264" cy="601675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3474720" cy="350215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356616" indent="0" algn="ctr">
              <a:buFont typeface="Arial" panose="020B0604020202020204" pitchFamily="34" charset="0"/>
              <a:buNone/>
              <a:defRPr sz="1800"/>
            </a:lvl2pPr>
            <a:lvl3pPr marL="722376" indent="0" algn="ctr">
              <a:buNone/>
              <a:defRPr sz="1800"/>
            </a:lvl3pPr>
            <a:lvl4pPr marL="1078992" indent="0" algn="ctr">
              <a:buFont typeface="Arial" panose="020B0604020202020204" pitchFamily="34" charset="0"/>
              <a:buNone/>
              <a:defRPr sz="1800"/>
            </a:lvl4pPr>
            <a:lvl5pPr marL="1444752" indent="0" algn="ctr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29768"/>
            <a:ext cx="3474720" cy="1847088"/>
          </a:xfrm>
        </p:spPr>
        <p:txBody>
          <a:bodyPr anchor="b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16053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BF9B1F4-2353-E389-1534-BFBF5FBD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2509" y="265126"/>
            <a:ext cx="5610891" cy="6364191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F9DAD9-C0FF-6C34-61C0-F55F56738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30E4480-39C5-1A33-EBB5-B2D28AE094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F7C190B-BDBF-4531-4EEE-CF91F2C06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16E7387-18F2-89B6-BEDE-E387DC4B86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092D9B78-8E96-8B21-6882-0CEC6306DB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5B58D42B-5A80-25D5-06EE-41AEC2977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2D172F8A-85FE-CD2B-4207-D2BE092491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5568BFA7-0439-4A5D-1E15-06DD6CF235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" name="Freeform 68">
                  <a:extLst>
                    <a:ext uri="{FF2B5EF4-FFF2-40B4-BE49-F238E27FC236}">
                      <a16:creationId xmlns:a16="http://schemas.microsoft.com/office/drawing/2014/main" id="{6B86700D-90C8-3325-D01E-8542AF920A9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Freeform 69">
                  <a:extLst>
                    <a:ext uri="{FF2B5EF4-FFF2-40B4-BE49-F238E27FC236}">
                      <a16:creationId xmlns:a16="http://schemas.microsoft.com/office/drawing/2014/main" id="{B025A7EA-BF8E-6DE1-C7EA-5DB29E99B3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2018A17D-E735-C688-E024-4CE5BA7D81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4" y="996696"/>
            <a:ext cx="5175504" cy="4873752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1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subheader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BF9B1F4-2353-E389-1534-BFBF5FBD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0737" y="224536"/>
            <a:ext cx="5643549" cy="6404782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F9DAD9-C0FF-6C34-61C0-F55F56738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30E4480-39C5-1A33-EBB5-B2D28AE094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F7C190B-BDBF-4531-4EEE-CF91F2C06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16E7387-18F2-89B6-BEDE-E387DC4B86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092D9B78-8E96-8B21-6882-0CEC6306DB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5B58D42B-5A80-25D5-06EE-41AEC2977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2D172F8A-85FE-CD2B-4207-D2BE092491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5568BFA7-0439-4A5D-1E15-06DD6CF235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" name="Freeform 68">
                  <a:extLst>
                    <a:ext uri="{FF2B5EF4-FFF2-40B4-BE49-F238E27FC236}">
                      <a16:creationId xmlns:a16="http://schemas.microsoft.com/office/drawing/2014/main" id="{6B86700D-90C8-3325-D01E-8542AF920A9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Freeform 69">
                  <a:extLst>
                    <a:ext uri="{FF2B5EF4-FFF2-40B4-BE49-F238E27FC236}">
                      <a16:creationId xmlns:a16="http://schemas.microsoft.com/office/drawing/2014/main" id="{B025A7EA-BF8E-6DE1-C7EA-5DB29E99B3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2018A17D-E735-C688-E024-4CE5BA7D81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813DC80-A50F-9197-90ED-5C999AB545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344" y="4078224"/>
            <a:ext cx="5157216" cy="1783080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4" y="996696"/>
            <a:ext cx="5157216" cy="2971800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177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E31246-CDE1-7CCE-9C91-29096D9E1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57063" y="457964"/>
            <a:ext cx="2211229" cy="2707415"/>
            <a:chOff x="9728105" y="457964"/>
            <a:chExt cx="2211229" cy="270741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16D6CE4-F095-406A-1442-6FD1365F9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BAAD0F4-CF0D-A2B5-CEDC-FCD05E6F2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0A1A01E3-2AD3-D15B-E37B-F5032E884A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D0ADD38D-9177-6C58-067E-1E21EEAB94F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30">
                  <a:extLst>
                    <a:ext uri="{FF2B5EF4-FFF2-40B4-BE49-F238E27FC236}">
                      <a16:creationId xmlns:a16="http://schemas.microsoft.com/office/drawing/2014/main" id="{EB8F1B62-550F-B51C-69FC-81E948A34F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Rectangle 30">
                  <a:extLst>
                    <a:ext uri="{FF2B5EF4-FFF2-40B4-BE49-F238E27FC236}">
                      <a16:creationId xmlns:a16="http://schemas.microsoft.com/office/drawing/2014/main" id="{7A612400-ADC0-6809-446C-B5AD866099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61B21E2-75BD-D26C-95EE-09A258581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7" name="Freeform: Shape 57">
                  <a:extLst>
                    <a:ext uri="{FF2B5EF4-FFF2-40B4-BE49-F238E27FC236}">
                      <a16:creationId xmlns:a16="http://schemas.microsoft.com/office/drawing/2014/main" id="{96005870-6C93-FADC-7E57-D8A29CB34E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Freeform: Shape 58">
                  <a:extLst>
                    <a:ext uri="{FF2B5EF4-FFF2-40B4-BE49-F238E27FC236}">
                      <a16:creationId xmlns:a16="http://schemas.microsoft.com/office/drawing/2014/main" id="{0FE943D4-7F5A-083B-7DF6-C1B5147455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D8B18FA-C5CD-1548-550F-1D0F8A74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F43D566-3BD1-516B-DAF6-59EDC289E6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FF3BDD4A-C0E9-236A-D0DA-3DD18AD4B9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15983555-99D1-FB5C-AA8D-3482A036A7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2" name="Line 70">
                <a:extLst>
                  <a:ext uri="{FF2B5EF4-FFF2-40B4-BE49-F238E27FC236}">
                    <a16:creationId xmlns:a16="http://schemas.microsoft.com/office/drawing/2014/main" id="{3BABCDF6-7EA7-0043-1867-95C2C61C2C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FAE8475-9CD1-A5A6-7B37-BA0543C773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9740417" y="3721100"/>
            <a:ext cx="2211229" cy="2707415"/>
            <a:chOff x="9728105" y="457964"/>
            <a:chExt cx="2211229" cy="2707415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F85E075-EFEF-DB01-79F8-CE47BA237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D244C005-91E5-2830-E3C2-F3AF64ACDF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95826CAF-2424-BBC7-9B33-EC5B461EDC4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1FB673AF-3406-62F8-01B6-D13C2C154F9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0">
                  <a:extLst>
                    <a:ext uri="{FF2B5EF4-FFF2-40B4-BE49-F238E27FC236}">
                      <a16:creationId xmlns:a16="http://schemas.microsoft.com/office/drawing/2014/main" id="{3A8A4769-F13B-B9E5-F0B7-6C66A2A8AE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" name="Rectangle 30">
                  <a:extLst>
                    <a:ext uri="{FF2B5EF4-FFF2-40B4-BE49-F238E27FC236}">
                      <a16:creationId xmlns:a16="http://schemas.microsoft.com/office/drawing/2014/main" id="{066980A8-9458-8952-BFE2-0CA9025152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675F397-B71A-F8D0-43A5-9680958DF9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2" name="Freeform: Shape 141">
                  <a:extLst>
                    <a:ext uri="{FF2B5EF4-FFF2-40B4-BE49-F238E27FC236}">
                      <a16:creationId xmlns:a16="http://schemas.microsoft.com/office/drawing/2014/main" id="{233B4ED6-F818-4A7D-5ED1-B10E5B9128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Freeform: Shape 142">
                  <a:extLst>
                    <a:ext uri="{FF2B5EF4-FFF2-40B4-BE49-F238E27FC236}">
                      <a16:creationId xmlns:a16="http://schemas.microsoft.com/office/drawing/2014/main" id="{19E5F65D-D7A2-4BA4-C932-1B6DD27318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AD60620-209D-13DA-D9FE-1C7FC661C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9FEA087-B42B-D815-C29B-6BEDA9E77D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28" name="Freeform 68">
                  <a:extLst>
                    <a:ext uri="{FF2B5EF4-FFF2-40B4-BE49-F238E27FC236}">
                      <a16:creationId xmlns:a16="http://schemas.microsoft.com/office/drawing/2014/main" id="{A77014E6-51C1-2C73-B870-288C766EF7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69">
                  <a:extLst>
                    <a:ext uri="{FF2B5EF4-FFF2-40B4-BE49-F238E27FC236}">
                      <a16:creationId xmlns:a16="http://schemas.microsoft.com/office/drawing/2014/main" id="{189DD9F1-DFB3-1EF9-4408-0034D2B024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EA742EE9-8312-EB82-AAC5-3B0F243749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B219DE4-6BF2-E087-8005-576DB6947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082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103120"/>
            <a:ext cx="8650224" cy="42336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8650224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97070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A8BCFE83-6144-BD2C-1B20-D074F93D6C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6297C80-08D2-7534-D898-8FBA6B18DE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5" name="Freeform 64">
                <a:extLst>
                  <a:ext uri="{FF2B5EF4-FFF2-40B4-BE49-F238E27FC236}">
                    <a16:creationId xmlns:a16="http://schemas.microsoft.com/office/drawing/2014/main" id="{DED0A31E-6F35-6F82-466D-5FFB48D3B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1">
                <a:extLst>
                  <a:ext uri="{FF2B5EF4-FFF2-40B4-BE49-F238E27FC236}">
                    <a16:creationId xmlns:a16="http://schemas.microsoft.com/office/drawing/2014/main" id="{5721C69B-402D-77BB-459E-C388706A87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1">
                <a:extLst>
                  <a:ext uri="{FF2B5EF4-FFF2-40B4-BE49-F238E27FC236}">
                    <a16:creationId xmlns:a16="http://schemas.microsoft.com/office/drawing/2014/main" id="{46123CD8-703C-D818-C1C5-2AFD82F57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78">
                <a:extLst>
                  <a:ext uri="{FF2B5EF4-FFF2-40B4-BE49-F238E27FC236}">
                    <a16:creationId xmlns:a16="http://schemas.microsoft.com/office/drawing/2014/main" id="{51488C42-DC29-51E4-FC92-873CFDE978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4">
                <a:extLst>
                  <a:ext uri="{FF2B5EF4-FFF2-40B4-BE49-F238E27FC236}">
                    <a16:creationId xmlns:a16="http://schemas.microsoft.com/office/drawing/2014/main" id="{20F59783-932C-5FB8-A67A-ABE5494EF8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87">
                <a:extLst>
                  <a:ext uri="{FF2B5EF4-FFF2-40B4-BE49-F238E27FC236}">
                    <a16:creationId xmlns:a16="http://schemas.microsoft.com/office/drawing/2014/main" id="{BC02CD52-3FE1-6CD1-6ADC-F20D98585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60">
                <a:extLst>
                  <a:ext uri="{FF2B5EF4-FFF2-40B4-BE49-F238E27FC236}">
                    <a16:creationId xmlns:a16="http://schemas.microsoft.com/office/drawing/2014/main" id="{04867A6D-D4B1-078B-C3C4-CFC28555A3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59">
                <a:extLst>
                  <a:ext uri="{FF2B5EF4-FFF2-40B4-BE49-F238E27FC236}">
                    <a16:creationId xmlns:a16="http://schemas.microsoft.com/office/drawing/2014/main" id="{2006361D-A164-3F2D-E017-D8095EDA5D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62">
                <a:extLst>
                  <a:ext uri="{FF2B5EF4-FFF2-40B4-BE49-F238E27FC236}">
                    <a16:creationId xmlns:a16="http://schemas.microsoft.com/office/drawing/2014/main" id="{CF0A4E4C-E3A6-37C3-2E29-A474166D3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65">
                <a:extLst>
                  <a:ext uri="{FF2B5EF4-FFF2-40B4-BE49-F238E27FC236}">
                    <a16:creationId xmlns:a16="http://schemas.microsoft.com/office/drawing/2014/main" id="{4A7B1D8B-1C84-CC07-3928-30427C0674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79">
                <a:extLst>
                  <a:ext uri="{FF2B5EF4-FFF2-40B4-BE49-F238E27FC236}">
                    <a16:creationId xmlns:a16="http://schemas.microsoft.com/office/drawing/2014/main" id="{D8B35573-1BA1-A646-2BF3-4066AF1957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82">
                <a:extLst>
                  <a:ext uri="{FF2B5EF4-FFF2-40B4-BE49-F238E27FC236}">
                    <a16:creationId xmlns:a16="http://schemas.microsoft.com/office/drawing/2014/main" id="{921A3026-7FC6-C2BB-CB7B-7591D14933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85">
                <a:extLst>
                  <a:ext uri="{FF2B5EF4-FFF2-40B4-BE49-F238E27FC236}">
                    <a16:creationId xmlns:a16="http://schemas.microsoft.com/office/drawing/2014/main" id="{45A4405E-56B6-DD40-233F-EEF3A3128E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88">
                <a:extLst>
                  <a:ext uri="{FF2B5EF4-FFF2-40B4-BE49-F238E27FC236}">
                    <a16:creationId xmlns:a16="http://schemas.microsoft.com/office/drawing/2014/main" id="{6DA66F78-B5D3-C927-A1F8-45627E04D7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6CCBA7C-E8C2-7E22-09B2-DB907F1470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50" name="Line 63">
                  <a:extLst>
                    <a:ext uri="{FF2B5EF4-FFF2-40B4-BE49-F238E27FC236}">
                      <a16:creationId xmlns:a16="http://schemas.microsoft.com/office/drawing/2014/main" id="{682345F4-3669-1A40-DF92-48A6BD743F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66">
                  <a:extLst>
                    <a:ext uri="{FF2B5EF4-FFF2-40B4-BE49-F238E27FC236}">
                      <a16:creationId xmlns:a16="http://schemas.microsoft.com/office/drawing/2014/main" id="{292FB825-AF7D-C5E3-C911-4308D2222D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67">
                  <a:extLst>
                    <a:ext uri="{FF2B5EF4-FFF2-40B4-BE49-F238E27FC236}">
                      <a16:creationId xmlns:a16="http://schemas.microsoft.com/office/drawing/2014/main" id="{7D7D9A07-E2FB-F1CC-99DC-DA17A447FB5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3" name="Line 80">
                  <a:extLst>
                    <a:ext uri="{FF2B5EF4-FFF2-40B4-BE49-F238E27FC236}">
                      <a16:creationId xmlns:a16="http://schemas.microsoft.com/office/drawing/2014/main" id="{EF5E7F7F-335E-C0D2-4B72-02CC4B764B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Line 83">
                  <a:extLst>
                    <a:ext uri="{FF2B5EF4-FFF2-40B4-BE49-F238E27FC236}">
                      <a16:creationId xmlns:a16="http://schemas.microsoft.com/office/drawing/2014/main" id="{CCA25FCB-B10D-76B6-2515-4B25B33CAD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86">
                  <a:extLst>
                    <a:ext uri="{FF2B5EF4-FFF2-40B4-BE49-F238E27FC236}">
                      <a16:creationId xmlns:a16="http://schemas.microsoft.com/office/drawing/2014/main" id="{80D71081-28A3-EEE1-7E3C-933213AD3A1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89">
                  <a:extLst>
                    <a:ext uri="{FF2B5EF4-FFF2-40B4-BE49-F238E27FC236}">
                      <a16:creationId xmlns:a16="http://schemas.microsoft.com/office/drawing/2014/main" id="{3F7E9896-FB76-81E0-F7ED-C58EF3B00C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7163910-06A8-6790-F73E-FBC743641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3A9B3D50-B051-7D54-2C76-5DC9DD24AC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94DA1685-7407-08D3-6454-5B827F1FC6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F0B119E7-2798-4573-F320-2E0EC5A9D7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 30">
                  <a:extLst>
                    <a:ext uri="{FF2B5EF4-FFF2-40B4-BE49-F238E27FC236}">
                      <a16:creationId xmlns:a16="http://schemas.microsoft.com/office/drawing/2014/main" id="{62C4FA8F-FC29-449B-9810-A7DC110701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" name="Rectangle 30">
                  <a:extLst>
                    <a:ext uri="{FF2B5EF4-FFF2-40B4-BE49-F238E27FC236}">
                      <a16:creationId xmlns:a16="http://schemas.microsoft.com/office/drawing/2014/main" id="{95BED297-004F-E195-E342-4355D2908F1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1F03F2B-C208-95C3-2586-9A5A328E61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29" name="Freeform: Shape 31">
                  <a:extLst>
                    <a:ext uri="{FF2B5EF4-FFF2-40B4-BE49-F238E27FC236}">
                      <a16:creationId xmlns:a16="http://schemas.microsoft.com/office/drawing/2014/main" id="{F49F6DC2-1E94-9C54-78FC-0596886B2C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Freeform: Shape 32">
                  <a:extLst>
                    <a:ext uri="{FF2B5EF4-FFF2-40B4-BE49-F238E27FC236}">
                      <a16:creationId xmlns:a16="http://schemas.microsoft.com/office/drawing/2014/main" id="{BA23CDFD-B61A-74B0-E9C1-8AC8672BA8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F81BFB2-0B05-F048-7536-48B04E024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EB3E44F-1D1B-EDF8-82E6-85B033DB63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4" name="Freeform 68">
                  <a:extLst>
                    <a:ext uri="{FF2B5EF4-FFF2-40B4-BE49-F238E27FC236}">
                      <a16:creationId xmlns:a16="http://schemas.microsoft.com/office/drawing/2014/main" id="{B3E4615A-112E-95DA-42E3-10AC92C680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Freeform 69">
                  <a:extLst>
                    <a:ext uri="{FF2B5EF4-FFF2-40B4-BE49-F238E27FC236}">
                      <a16:creationId xmlns:a16="http://schemas.microsoft.com/office/drawing/2014/main" id="{75F7769B-2EDE-390F-7A1F-AFD0F18571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70">
                  <a:extLst>
                    <a:ext uri="{FF2B5EF4-FFF2-40B4-BE49-F238E27FC236}">
                      <a16:creationId xmlns:a16="http://schemas.microsoft.com/office/drawing/2014/main" id="{86042CE9-3593-5117-9EF7-FFFAA0A608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AD44DFF-AC2E-F1E7-3DD3-D94B5DEAA4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1" name="Freeform 68">
                  <a:extLst>
                    <a:ext uri="{FF2B5EF4-FFF2-40B4-BE49-F238E27FC236}">
                      <a16:creationId xmlns:a16="http://schemas.microsoft.com/office/drawing/2014/main" id="{C27A3695-C189-57A2-727E-EBF6E8F852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" name="Freeform 69">
                  <a:extLst>
                    <a:ext uri="{FF2B5EF4-FFF2-40B4-BE49-F238E27FC236}">
                      <a16:creationId xmlns:a16="http://schemas.microsoft.com/office/drawing/2014/main" id="{F597083A-E04B-36C9-E898-CA628CA73D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Line 70">
                  <a:extLst>
                    <a:ext uri="{FF2B5EF4-FFF2-40B4-BE49-F238E27FC236}">
                      <a16:creationId xmlns:a16="http://schemas.microsoft.com/office/drawing/2014/main" id="{EFFEA2D7-2277-C98D-A11B-FE233841D4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1A995CD-27E0-6E06-6C12-788399440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13C4A71B-04BD-6A63-9B61-893FB57EA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77" name="Freeform 64">
                <a:extLst>
                  <a:ext uri="{FF2B5EF4-FFF2-40B4-BE49-F238E27FC236}">
                    <a16:creationId xmlns:a16="http://schemas.microsoft.com/office/drawing/2014/main" id="{D7CA4653-B1F8-5695-F946-49BFF9E1BC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81">
                <a:extLst>
                  <a:ext uri="{FF2B5EF4-FFF2-40B4-BE49-F238E27FC236}">
                    <a16:creationId xmlns:a16="http://schemas.microsoft.com/office/drawing/2014/main" id="{A7A160C8-4AF0-8E16-B300-313E4D4853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61">
                <a:extLst>
                  <a:ext uri="{FF2B5EF4-FFF2-40B4-BE49-F238E27FC236}">
                    <a16:creationId xmlns:a16="http://schemas.microsoft.com/office/drawing/2014/main" id="{8E240579-344F-5B7C-5F04-635501C111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78">
                <a:extLst>
                  <a:ext uri="{FF2B5EF4-FFF2-40B4-BE49-F238E27FC236}">
                    <a16:creationId xmlns:a16="http://schemas.microsoft.com/office/drawing/2014/main" id="{C570D51B-34D9-1E2D-9998-5624DED045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4">
                <a:extLst>
                  <a:ext uri="{FF2B5EF4-FFF2-40B4-BE49-F238E27FC236}">
                    <a16:creationId xmlns:a16="http://schemas.microsoft.com/office/drawing/2014/main" id="{497E3DE2-93EE-F45D-5143-2190644377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87">
                <a:extLst>
                  <a:ext uri="{FF2B5EF4-FFF2-40B4-BE49-F238E27FC236}">
                    <a16:creationId xmlns:a16="http://schemas.microsoft.com/office/drawing/2014/main" id="{B05F431B-1A77-17AC-E371-EEA377F470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60">
                <a:extLst>
                  <a:ext uri="{FF2B5EF4-FFF2-40B4-BE49-F238E27FC236}">
                    <a16:creationId xmlns:a16="http://schemas.microsoft.com/office/drawing/2014/main" id="{631762C3-DDDB-B8E7-43F2-E1A6210A6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59">
                <a:extLst>
                  <a:ext uri="{FF2B5EF4-FFF2-40B4-BE49-F238E27FC236}">
                    <a16:creationId xmlns:a16="http://schemas.microsoft.com/office/drawing/2014/main" id="{C9FB36E7-412F-0117-C8FE-5D40F5331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62">
                <a:extLst>
                  <a:ext uri="{FF2B5EF4-FFF2-40B4-BE49-F238E27FC236}">
                    <a16:creationId xmlns:a16="http://schemas.microsoft.com/office/drawing/2014/main" id="{2B6DEFFA-A04C-2B96-1471-3ADCA3336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65">
                <a:extLst>
                  <a:ext uri="{FF2B5EF4-FFF2-40B4-BE49-F238E27FC236}">
                    <a16:creationId xmlns:a16="http://schemas.microsoft.com/office/drawing/2014/main" id="{278F6762-48C0-CF1C-B6EC-5DF68BD28B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79">
                <a:extLst>
                  <a:ext uri="{FF2B5EF4-FFF2-40B4-BE49-F238E27FC236}">
                    <a16:creationId xmlns:a16="http://schemas.microsoft.com/office/drawing/2014/main" id="{47A9FBB6-821F-1B31-A561-5756851580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82">
                <a:extLst>
                  <a:ext uri="{FF2B5EF4-FFF2-40B4-BE49-F238E27FC236}">
                    <a16:creationId xmlns:a16="http://schemas.microsoft.com/office/drawing/2014/main" id="{3E77E0BF-E53C-F949-B171-90275BEC79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85">
                <a:extLst>
                  <a:ext uri="{FF2B5EF4-FFF2-40B4-BE49-F238E27FC236}">
                    <a16:creationId xmlns:a16="http://schemas.microsoft.com/office/drawing/2014/main" id="{49803324-AB6B-8707-F09F-A28B7886FF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88">
                <a:extLst>
                  <a:ext uri="{FF2B5EF4-FFF2-40B4-BE49-F238E27FC236}">
                    <a16:creationId xmlns:a16="http://schemas.microsoft.com/office/drawing/2014/main" id="{A9C8C2A6-C4CF-1A30-168F-9542F9EA85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DCD77573-D70E-9174-BF73-04E7FD6F99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2" name="Line 63">
                  <a:extLst>
                    <a:ext uri="{FF2B5EF4-FFF2-40B4-BE49-F238E27FC236}">
                      <a16:creationId xmlns:a16="http://schemas.microsoft.com/office/drawing/2014/main" id="{E4EB57D2-F2A6-6124-D712-11FF3F194A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3" name="Line 66">
                  <a:extLst>
                    <a:ext uri="{FF2B5EF4-FFF2-40B4-BE49-F238E27FC236}">
                      <a16:creationId xmlns:a16="http://schemas.microsoft.com/office/drawing/2014/main" id="{660C1BE5-CBD8-9507-95CB-BEDE9B4983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4" name="Line 67">
                  <a:extLst>
                    <a:ext uri="{FF2B5EF4-FFF2-40B4-BE49-F238E27FC236}">
                      <a16:creationId xmlns:a16="http://schemas.microsoft.com/office/drawing/2014/main" id="{33BB2861-1933-1ACC-2072-B53D7EACFD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5" name="Line 80">
                  <a:extLst>
                    <a:ext uri="{FF2B5EF4-FFF2-40B4-BE49-F238E27FC236}">
                      <a16:creationId xmlns:a16="http://schemas.microsoft.com/office/drawing/2014/main" id="{9D3F18B8-592E-9FBA-27DD-6245191309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Line 83">
                  <a:extLst>
                    <a:ext uri="{FF2B5EF4-FFF2-40B4-BE49-F238E27FC236}">
                      <a16:creationId xmlns:a16="http://schemas.microsoft.com/office/drawing/2014/main" id="{723BE47A-63E6-DB08-B479-CE5261920F3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7" name="Line 86">
                  <a:extLst>
                    <a:ext uri="{FF2B5EF4-FFF2-40B4-BE49-F238E27FC236}">
                      <a16:creationId xmlns:a16="http://schemas.microsoft.com/office/drawing/2014/main" id="{8D708A68-F4FF-EDC2-2377-86B62AD09D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8" name="Line 89">
                  <a:extLst>
                    <a:ext uri="{FF2B5EF4-FFF2-40B4-BE49-F238E27FC236}">
                      <a16:creationId xmlns:a16="http://schemas.microsoft.com/office/drawing/2014/main" id="{6748BEC4-A831-38CB-D654-623CAF325D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C6C953C-A360-1817-3519-97476B699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2C44E29-B1BD-0292-FE7B-7516DC5AC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D6EED04B-A801-B3E0-B796-3EB2EA5823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87979D94-1926-7FEB-5CC6-702EF9E263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Rectangle 30">
                  <a:extLst>
                    <a:ext uri="{FF2B5EF4-FFF2-40B4-BE49-F238E27FC236}">
                      <a16:creationId xmlns:a16="http://schemas.microsoft.com/office/drawing/2014/main" id="{9AA75A7A-E53A-0233-C98B-C04D2953DB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6" name="Rectangle 30">
                  <a:extLst>
                    <a:ext uri="{FF2B5EF4-FFF2-40B4-BE49-F238E27FC236}">
                      <a16:creationId xmlns:a16="http://schemas.microsoft.com/office/drawing/2014/main" id="{7E8C7B03-4A56-EF25-AA5B-9994482C9F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E090634-E4BC-8196-7877-D707CB45B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1" name="Freeform: Shape 73">
                  <a:extLst>
                    <a:ext uri="{FF2B5EF4-FFF2-40B4-BE49-F238E27FC236}">
                      <a16:creationId xmlns:a16="http://schemas.microsoft.com/office/drawing/2014/main" id="{8F51C8B9-9479-01E0-F6B5-8C92ED3D79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Freeform: Shape 74">
                  <a:extLst>
                    <a:ext uri="{FF2B5EF4-FFF2-40B4-BE49-F238E27FC236}">
                      <a16:creationId xmlns:a16="http://schemas.microsoft.com/office/drawing/2014/main" id="{1A8998AB-2533-6E70-617E-2AAC0F12EB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A4198AA1-1930-0C1B-DF82-F4695CE38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474BF9F-B5D9-7696-2F66-3F25A40857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6" name="Freeform 65">
                  <a:extLst>
                    <a:ext uri="{FF2B5EF4-FFF2-40B4-BE49-F238E27FC236}">
                      <a16:creationId xmlns:a16="http://schemas.microsoft.com/office/drawing/2014/main" id="{88FA26F8-779F-A601-79F2-CC2D82BCFF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66">
                  <a:extLst>
                    <a:ext uri="{FF2B5EF4-FFF2-40B4-BE49-F238E27FC236}">
                      <a16:creationId xmlns:a16="http://schemas.microsoft.com/office/drawing/2014/main" id="{EE241512-EA09-4E63-5B80-7AFB75DCAF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Line 70">
                  <a:extLst>
                    <a:ext uri="{FF2B5EF4-FFF2-40B4-BE49-F238E27FC236}">
                      <a16:creationId xmlns:a16="http://schemas.microsoft.com/office/drawing/2014/main" id="{B83492D5-57A6-FBBB-CF50-1784C8D327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31639602-8447-EF67-4E2F-8F075BFE35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3" name="Freeform 68">
                  <a:extLst>
                    <a:ext uri="{FF2B5EF4-FFF2-40B4-BE49-F238E27FC236}">
                      <a16:creationId xmlns:a16="http://schemas.microsoft.com/office/drawing/2014/main" id="{7D4A2AA0-D6C8-91C5-4BA7-88C8C6BA4E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4" name="Freeform 69">
                  <a:extLst>
                    <a:ext uri="{FF2B5EF4-FFF2-40B4-BE49-F238E27FC236}">
                      <a16:creationId xmlns:a16="http://schemas.microsoft.com/office/drawing/2014/main" id="{80339B30-7EE8-F62F-9AA7-CDB8130004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Line 70">
                  <a:extLst>
                    <a:ext uri="{FF2B5EF4-FFF2-40B4-BE49-F238E27FC236}">
                      <a16:creationId xmlns:a16="http://schemas.microsoft.com/office/drawing/2014/main" id="{26E866F8-D7C3-B9D9-2435-1B5FA19F49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A12B7C8-641B-3498-17F8-7DD39AF98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37997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4664" y="4553712"/>
            <a:ext cx="7662672" cy="1636776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8752" y="1188720"/>
            <a:ext cx="6254496" cy="2999232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977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small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2336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B6EF528-594F-556A-CD60-606594B5E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7" name="Freeform 64">
              <a:extLst>
                <a:ext uri="{FF2B5EF4-FFF2-40B4-BE49-F238E27FC236}">
                  <a16:creationId xmlns:a16="http://schemas.microsoft.com/office/drawing/2014/main" id="{BDE594A0-C605-05DF-4E16-3CBCD551F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81">
              <a:extLst>
                <a:ext uri="{FF2B5EF4-FFF2-40B4-BE49-F238E27FC236}">
                  <a16:creationId xmlns:a16="http://schemas.microsoft.com/office/drawing/2014/main" id="{1562DBBC-D27A-04B4-3DE0-B4A3D18F6E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1">
              <a:extLst>
                <a:ext uri="{FF2B5EF4-FFF2-40B4-BE49-F238E27FC236}">
                  <a16:creationId xmlns:a16="http://schemas.microsoft.com/office/drawing/2014/main" id="{19098940-07AF-53FE-A889-D52535C68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A5186D6-8D0A-8EED-0443-61432F58C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4">
              <a:extLst>
                <a:ext uri="{FF2B5EF4-FFF2-40B4-BE49-F238E27FC236}">
                  <a16:creationId xmlns:a16="http://schemas.microsoft.com/office/drawing/2014/main" id="{A8142045-90C6-3C06-C658-F556B7A23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87">
              <a:extLst>
                <a:ext uri="{FF2B5EF4-FFF2-40B4-BE49-F238E27FC236}">
                  <a16:creationId xmlns:a16="http://schemas.microsoft.com/office/drawing/2014/main" id="{001077E0-C656-C968-C9E9-3FA9976D7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60">
              <a:extLst>
                <a:ext uri="{FF2B5EF4-FFF2-40B4-BE49-F238E27FC236}">
                  <a16:creationId xmlns:a16="http://schemas.microsoft.com/office/drawing/2014/main" id="{37D03ED0-7FF4-4C75-B6D7-20D135AE4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59">
              <a:extLst>
                <a:ext uri="{FF2B5EF4-FFF2-40B4-BE49-F238E27FC236}">
                  <a16:creationId xmlns:a16="http://schemas.microsoft.com/office/drawing/2014/main" id="{3DEE59B3-D69B-65ED-AFF7-9948D8C3DA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62">
              <a:extLst>
                <a:ext uri="{FF2B5EF4-FFF2-40B4-BE49-F238E27FC236}">
                  <a16:creationId xmlns:a16="http://schemas.microsoft.com/office/drawing/2014/main" id="{7B7DEFBA-E50A-8C73-7554-73D969A86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65">
              <a:extLst>
                <a:ext uri="{FF2B5EF4-FFF2-40B4-BE49-F238E27FC236}">
                  <a16:creationId xmlns:a16="http://schemas.microsoft.com/office/drawing/2014/main" id="{BFC587AB-20A9-702A-A70E-C4E28BD76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79">
              <a:extLst>
                <a:ext uri="{FF2B5EF4-FFF2-40B4-BE49-F238E27FC236}">
                  <a16:creationId xmlns:a16="http://schemas.microsoft.com/office/drawing/2014/main" id="{D986BC4B-F530-ADAD-ED09-0774DF8B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82">
              <a:extLst>
                <a:ext uri="{FF2B5EF4-FFF2-40B4-BE49-F238E27FC236}">
                  <a16:creationId xmlns:a16="http://schemas.microsoft.com/office/drawing/2014/main" id="{951F9DD8-AD36-C9D1-EF7A-BD668B0CE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85">
              <a:extLst>
                <a:ext uri="{FF2B5EF4-FFF2-40B4-BE49-F238E27FC236}">
                  <a16:creationId xmlns:a16="http://schemas.microsoft.com/office/drawing/2014/main" id="{4F08948B-FEE6-B607-4151-90BEE6EEC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3210488C-8EF3-8C1E-C938-F164A22E05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E955C9D-4C20-D5B8-4314-C3D862B84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26" name="Line 63">
                <a:extLst>
                  <a:ext uri="{FF2B5EF4-FFF2-40B4-BE49-F238E27FC236}">
                    <a16:creationId xmlns:a16="http://schemas.microsoft.com/office/drawing/2014/main" id="{ED94D0DA-6022-CBE8-F3BB-33C6014E92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66">
                <a:extLst>
                  <a:ext uri="{FF2B5EF4-FFF2-40B4-BE49-F238E27FC236}">
                    <a16:creationId xmlns:a16="http://schemas.microsoft.com/office/drawing/2014/main" id="{A929325D-F34D-6A1A-DE19-4840ACD4DF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8" name="Line 67">
                <a:extLst>
                  <a:ext uri="{FF2B5EF4-FFF2-40B4-BE49-F238E27FC236}">
                    <a16:creationId xmlns:a16="http://schemas.microsoft.com/office/drawing/2014/main" id="{860F19A3-DF79-A7F2-0F4D-C3EA2B9F5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Line 80">
                <a:extLst>
                  <a:ext uri="{FF2B5EF4-FFF2-40B4-BE49-F238E27FC236}">
                    <a16:creationId xmlns:a16="http://schemas.microsoft.com/office/drawing/2014/main" id="{F34406AE-507E-602D-0447-9BA9E9B96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Line 83">
                <a:extLst>
                  <a:ext uri="{FF2B5EF4-FFF2-40B4-BE49-F238E27FC236}">
                    <a16:creationId xmlns:a16="http://schemas.microsoft.com/office/drawing/2014/main" id="{7324F077-0462-0854-1F7C-409BFBAC39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Line 86">
                <a:extLst>
                  <a:ext uri="{FF2B5EF4-FFF2-40B4-BE49-F238E27FC236}">
                    <a16:creationId xmlns:a16="http://schemas.microsoft.com/office/drawing/2014/main" id="{EA974DE0-FE19-3CF6-0E4E-947F4E9285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Line 89">
                <a:extLst>
                  <a:ext uri="{FF2B5EF4-FFF2-40B4-BE49-F238E27FC236}">
                    <a16:creationId xmlns:a16="http://schemas.microsoft.com/office/drawing/2014/main" id="{84EAAB2B-6EB6-BAE0-59C4-64704C7F20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FDCF00D-740A-E550-4193-58FFEEB67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V="1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34" name="Freeform 64">
              <a:extLst>
                <a:ext uri="{FF2B5EF4-FFF2-40B4-BE49-F238E27FC236}">
                  <a16:creationId xmlns:a16="http://schemas.microsoft.com/office/drawing/2014/main" id="{1A11072A-99AE-301C-C062-31AAF2AD9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81">
              <a:extLst>
                <a:ext uri="{FF2B5EF4-FFF2-40B4-BE49-F238E27FC236}">
                  <a16:creationId xmlns:a16="http://schemas.microsoft.com/office/drawing/2014/main" id="{5BE152B0-D24F-1EC7-D612-2505041057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05B71946-296F-92C5-5DB5-E20C4E1B0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78">
              <a:extLst>
                <a:ext uri="{FF2B5EF4-FFF2-40B4-BE49-F238E27FC236}">
                  <a16:creationId xmlns:a16="http://schemas.microsoft.com/office/drawing/2014/main" id="{FE40B9B7-8AE6-0829-F222-035B5CEBF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84">
              <a:extLst>
                <a:ext uri="{FF2B5EF4-FFF2-40B4-BE49-F238E27FC236}">
                  <a16:creationId xmlns:a16="http://schemas.microsoft.com/office/drawing/2014/main" id="{9D95873C-1797-68CD-8369-43A29753C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87">
              <a:extLst>
                <a:ext uri="{FF2B5EF4-FFF2-40B4-BE49-F238E27FC236}">
                  <a16:creationId xmlns:a16="http://schemas.microsoft.com/office/drawing/2014/main" id="{D9484E0A-EBF4-F3B9-49E0-7C30B0E7B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60">
              <a:extLst>
                <a:ext uri="{FF2B5EF4-FFF2-40B4-BE49-F238E27FC236}">
                  <a16:creationId xmlns:a16="http://schemas.microsoft.com/office/drawing/2014/main" id="{E8F76E8D-4F44-399C-A755-AA6D11DA0E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59">
              <a:extLst>
                <a:ext uri="{FF2B5EF4-FFF2-40B4-BE49-F238E27FC236}">
                  <a16:creationId xmlns:a16="http://schemas.microsoft.com/office/drawing/2014/main" id="{D7F1F9E9-B4FC-13F2-5351-5062D0679F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62">
              <a:extLst>
                <a:ext uri="{FF2B5EF4-FFF2-40B4-BE49-F238E27FC236}">
                  <a16:creationId xmlns:a16="http://schemas.microsoft.com/office/drawing/2014/main" id="{82AFD47A-39F7-B763-21EC-F8236B0E6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65">
              <a:extLst>
                <a:ext uri="{FF2B5EF4-FFF2-40B4-BE49-F238E27FC236}">
                  <a16:creationId xmlns:a16="http://schemas.microsoft.com/office/drawing/2014/main" id="{8DF521CE-7542-7A4E-6F55-45B81DAFE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79">
              <a:extLst>
                <a:ext uri="{FF2B5EF4-FFF2-40B4-BE49-F238E27FC236}">
                  <a16:creationId xmlns:a16="http://schemas.microsoft.com/office/drawing/2014/main" id="{B8CA85D2-9E55-B392-9BA6-8C8E9B5D1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82">
              <a:extLst>
                <a:ext uri="{FF2B5EF4-FFF2-40B4-BE49-F238E27FC236}">
                  <a16:creationId xmlns:a16="http://schemas.microsoft.com/office/drawing/2014/main" id="{BFB42FEA-9C8A-25D0-7350-B4B8C0F5D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85">
              <a:extLst>
                <a:ext uri="{FF2B5EF4-FFF2-40B4-BE49-F238E27FC236}">
                  <a16:creationId xmlns:a16="http://schemas.microsoft.com/office/drawing/2014/main" id="{543CDFF4-A1F2-F88B-DB23-FF705DCB1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88">
              <a:extLst>
                <a:ext uri="{FF2B5EF4-FFF2-40B4-BE49-F238E27FC236}">
                  <a16:creationId xmlns:a16="http://schemas.microsoft.com/office/drawing/2014/main" id="{0F21293C-A1D7-94EB-896F-2A5BBA377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46BDE1D-03D6-5D82-4C5D-B9A69F905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49" name="Line 63">
                <a:extLst>
                  <a:ext uri="{FF2B5EF4-FFF2-40B4-BE49-F238E27FC236}">
                    <a16:creationId xmlns:a16="http://schemas.microsoft.com/office/drawing/2014/main" id="{A9292CCA-C3C0-69E9-A547-BA5C02CF43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Line 66">
                <a:extLst>
                  <a:ext uri="{FF2B5EF4-FFF2-40B4-BE49-F238E27FC236}">
                    <a16:creationId xmlns:a16="http://schemas.microsoft.com/office/drawing/2014/main" id="{C783AFBE-DD7F-B527-4236-A1694DBC46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Line 67">
                <a:extLst>
                  <a:ext uri="{FF2B5EF4-FFF2-40B4-BE49-F238E27FC236}">
                    <a16:creationId xmlns:a16="http://schemas.microsoft.com/office/drawing/2014/main" id="{B8945097-6C88-CEDE-656F-2B9BB6EBE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Line 80">
                <a:extLst>
                  <a:ext uri="{FF2B5EF4-FFF2-40B4-BE49-F238E27FC236}">
                    <a16:creationId xmlns:a16="http://schemas.microsoft.com/office/drawing/2014/main" id="{82400F36-39B8-67BE-3C3E-615B46577C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Line 83">
                <a:extLst>
                  <a:ext uri="{FF2B5EF4-FFF2-40B4-BE49-F238E27FC236}">
                    <a16:creationId xmlns:a16="http://schemas.microsoft.com/office/drawing/2014/main" id="{E6B024E3-D2F7-A32C-B2BC-5E6DC218E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Line 86">
                <a:extLst>
                  <a:ext uri="{FF2B5EF4-FFF2-40B4-BE49-F238E27FC236}">
                    <a16:creationId xmlns:a16="http://schemas.microsoft.com/office/drawing/2014/main" id="{D15C6BBB-32C7-7813-F43E-8B6F86A05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Line 89">
                <a:extLst>
                  <a:ext uri="{FF2B5EF4-FFF2-40B4-BE49-F238E27FC236}">
                    <a16:creationId xmlns:a16="http://schemas.microsoft.com/office/drawing/2014/main" id="{D1755EB0-41FE-45B9-11D8-7D13B40DB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86200" y="2103120"/>
            <a:ext cx="2761488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12280" y="2103120"/>
            <a:ext cx="4855464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6200" y="548640"/>
            <a:ext cx="8055864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563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mediu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5BFD2D-23AC-20F2-5D2E-B6D208328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852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519321-39F6-08F8-D905-9315EEB0CD7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12504" y="2103120"/>
            <a:ext cx="6353721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103120"/>
            <a:ext cx="4105656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28761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medium and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9184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7137302-1A69-A674-9207-8CE8198A0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43369CA-62CD-EFB9-F8C2-68C1BCD6E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FA50491-D373-0AFC-CE50-F518ECA46D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AFF2448E-C192-A06F-DBEF-437DA4064D6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2DC852C2-6D36-18EB-486A-91FF579FD9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Rectangle 30">
                  <a:extLst>
                    <a:ext uri="{FF2B5EF4-FFF2-40B4-BE49-F238E27FC236}">
                      <a16:creationId xmlns:a16="http://schemas.microsoft.com/office/drawing/2014/main" id="{5D1F5E1F-9C25-6F79-0034-ECFD7E7E1B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" name="Rectangle 30">
                  <a:extLst>
                    <a:ext uri="{FF2B5EF4-FFF2-40B4-BE49-F238E27FC236}">
                      <a16:creationId xmlns:a16="http://schemas.microsoft.com/office/drawing/2014/main" id="{8E0167A9-E300-611A-4F64-09498C5CB97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0AE9D26-A58B-403A-D1B3-F2290AC2D0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64" name="Freeform: Shape 101">
                  <a:extLst>
                    <a:ext uri="{FF2B5EF4-FFF2-40B4-BE49-F238E27FC236}">
                      <a16:creationId xmlns:a16="http://schemas.microsoft.com/office/drawing/2014/main" id="{697E4BC1-0F47-C193-5BDC-59411573A0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Freeform: Shape 102">
                  <a:extLst>
                    <a:ext uri="{FF2B5EF4-FFF2-40B4-BE49-F238E27FC236}">
                      <a16:creationId xmlns:a16="http://schemas.microsoft.com/office/drawing/2014/main" id="{E43A0334-0484-A6AE-CF29-99DD4D8DC6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FD5042A-523C-577E-CE90-02AE84021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CF07F39-DA9C-6FAF-9EA8-4D4A65B156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60" name="Freeform 68">
                  <a:extLst>
                    <a:ext uri="{FF2B5EF4-FFF2-40B4-BE49-F238E27FC236}">
                      <a16:creationId xmlns:a16="http://schemas.microsoft.com/office/drawing/2014/main" id="{DA113724-CD7E-E37F-E63F-4629E8A765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1" name="Freeform 69">
                  <a:extLst>
                    <a:ext uri="{FF2B5EF4-FFF2-40B4-BE49-F238E27FC236}">
                      <a16:creationId xmlns:a16="http://schemas.microsoft.com/office/drawing/2014/main" id="{9F4E16DF-B699-C661-9242-6E15F66C001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9" name="Line 70">
                <a:extLst>
                  <a:ext uri="{FF2B5EF4-FFF2-40B4-BE49-F238E27FC236}">
                    <a16:creationId xmlns:a16="http://schemas.microsoft.com/office/drawing/2014/main" id="{2F9EA502-750D-9DB3-7B70-A2D55DDAE4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62BD590-B46E-92B9-05F7-0C75E9DED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0B865310-A190-5FB1-97CF-9A5B2A8C4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ADBA304-54CD-A7C8-0C30-7B053ECA75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AE1B8768-B33A-E9C1-4A7F-A8599374B5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6E5A642F-F01B-7FF7-0B82-3DFACE0BED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3" name="Rectangle 30">
                  <a:extLst>
                    <a:ext uri="{FF2B5EF4-FFF2-40B4-BE49-F238E27FC236}">
                      <a16:creationId xmlns:a16="http://schemas.microsoft.com/office/drawing/2014/main" id="{B1DD1374-65C5-4D20-D0A5-A741C8B92E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4" name="Rectangle 30">
                  <a:extLst>
                    <a:ext uri="{FF2B5EF4-FFF2-40B4-BE49-F238E27FC236}">
                      <a16:creationId xmlns:a16="http://schemas.microsoft.com/office/drawing/2014/main" id="{2908938F-65F1-DE57-170B-D7155586EB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577E40B-69CF-7DED-7AEA-AB34624C2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9" name="Freeform: Shape 116">
                  <a:extLst>
                    <a:ext uri="{FF2B5EF4-FFF2-40B4-BE49-F238E27FC236}">
                      <a16:creationId xmlns:a16="http://schemas.microsoft.com/office/drawing/2014/main" id="{DADAA6BE-8977-81AB-2C67-F7241243FD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0" name="Freeform: Shape 117">
                  <a:extLst>
                    <a:ext uri="{FF2B5EF4-FFF2-40B4-BE49-F238E27FC236}">
                      <a16:creationId xmlns:a16="http://schemas.microsoft.com/office/drawing/2014/main" id="{5AC24CAA-95C1-7FD3-5AB8-3C432D57C1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D91B96DC-EC78-9E05-76AD-2F5F9A6413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AE00820-76F8-8379-C974-DA3B12413D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75" name="Freeform 68">
                  <a:extLst>
                    <a:ext uri="{FF2B5EF4-FFF2-40B4-BE49-F238E27FC236}">
                      <a16:creationId xmlns:a16="http://schemas.microsoft.com/office/drawing/2014/main" id="{3C3DFD7B-01BF-EA56-D869-B675F4D794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69">
                  <a:extLst>
                    <a:ext uri="{FF2B5EF4-FFF2-40B4-BE49-F238E27FC236}">
                      <a16:creationId xmlns:a16="http://schemas.microsoft.com/office/drawing/2014/main" id="{C0D4FAE5-A195-9D19-6619-5E6610DB85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74" name="Line 70">
                <a:extLst>
                  <a:ext uri="{FF2B5EF4-FFF2-40B4-BE49-F238E27FC236}">
                    <a16:creationId xmlns:a16="http://schemas.microsoft.com/office/drawing/2014/main" id="{4309EA9D-766D-ADEE-C3C2-457231463C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54680" y="2103120"/>
            <a:ext cx="5596128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42832" y="2103120"/>
            <a:ext cx="2679192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4680" y="548640"/>
            <a:ext cx="8467344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986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entered to right with graphic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E95DA05C-5BDC-E236-6877-F08CFFF1B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8651FB6D-0972-8140-7465-2DCF2E109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218" name="Freeform 76">
                <a:extLst>
                  <a:ext uri="{FF2B5EF4-FFF2-40B4-BE49-F238E27FC236}">
                    <a16:creationId xmlns:a16="http://schemas.microsoft.com/office/drawing/2014/main" id="{7E086D75-9743-53BC-1DD7-198CFD9C89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9" name="Freeform 77">
                <a:extLst>
                  <a:ext uri="{FF2B5EF4-FFF2-40B4-BE49-F238E27FC236}">
                    <a16:creationId xmlns:a16="http://schemas.microsoft.com/office/drawing/2014/main" id="{CD5E912F-7A21-10C2-206A-A951CF17A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3EF2C449-28EF-B31B-F37F-F48AFFC6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221" name="Line 90">
                  <a:extLst>
                    <a:ext uri="{FF2B5EF4-FFF2-40B4-BE49-F238E27FC236}">
                      <a16:creationId xmlns:a16="http://schemas.microsoft.com/office/drawing/2014/main" id="{FBA3E19D-5127-0C50-DF33-61BF12EE7A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2" name="Freeform 91">
                  <a:extLst>
                    <a:ext uri="{FF2B5EF4-FFF2-40B4-BE49-F238E27FC236}">
                      <a16:creationId xmlns:a16="http://schemas.microsoft.com/office/drawing/2014/main" id="{F483D148-4CD8-DB6D-DE83-BB4555CA62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3" name="Freeform 92">
                  <a:extLst>
                    <a:ext uri="{FF2B5EF4-FFF2-40B4-BE49-F238E27FC236}">
                      <a16:creationId xmlns:a16="http://schemas.microsoft.com/office/drawing/2014/main" id="{4BDC03C8-821E-C7E5-946F-C08D10AC827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4" name="Freeform 93">
                  <a:extLst>
                    <a:ext uri="{FF2B5EF4-FFF2-40B4-BE49-F238E27FC236}">
                      <a16:creationId xmlns:a16="http://schemas.microsoft.com/office/drawing/2014/main" id="{05C029AA-87C8-BD5E-5644-BA5E2557FD9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83DF9600-D083-3A7B-A68B-349FE4615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9EE69DB6-9C48-191C-288C-CCA7C121E1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96" name="Freeform 64">
                  <a:extLst>
                    <a:ext uri="{FF2B5EF4-FFF2-40B4-BE49-F238E27FC236}">
                      <a16:creationId xmlns:a16="http://schemas.microsoft.com/office/drawing/2014/main" id="{626A26EF-9510-527C-94AC-665E781B67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7" name="Freeform 81">
                  <a:extLst>
                    <a:ext uri="{FF2B5EF4-FFF2-40B4-BE49-F238E27FC236}">
                      <a16:creationId xmlns:a16="http://schemas.microsoft.com/office/drawing/2014/main" id="{0D78064D-1F3C-D949-681A-7E5BD3A21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8" name="Freeform 61">
                  <a:extLst>
                    <a:ext uri="{FF2B5EF4-FFF2-40B4-BE49-F238E27FC236}">
                      <a16:creationId xmlns:a16="http://schemas.microsoft.com/office/drawing/2014/main" id="{468DBF6B-EE4D-FD32-9EB5-59A21EAF61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78">
                  <a:extLst>
                    <a:ext uri="{FF2B5EF4-FFF2-40B4-BE49-F238E27FC236}">
                      <a16:creationId xmlns:a16="http://schemas.microsoft.com/office/drawing/2014/main" id="{CE841B3D-6F2D-6644-B992-6E36B242FA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84">
                  <a:extLst>
                    <a:ext uri="{FF2B5EF4-FFF2-40B4-BE49-F238E27FC236}">
                      <a16:creationId xmlns:a16="http://schemas.microsoft.com/office/drawing/2014/main" id="{63CCD5DF-4BEB-9911-F0DD-9BB49B5292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87">
                  <a:extLst>
                    <a:ext uri="{FF2B5EF4-FFF2-40B4-BE49-F238E27FC236}">
                      <a16:creationId xmlns:a16="http://schemas.microsoft.com/office/drawing/2014/main" id="{EF7D7DB2-4820-FABA-91EC-ED82DB7E8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2" name="Freeform 60">
                  <a:extLst>
                    <a:ext uri="{FF2B5EF4-FFF2-40B4-BE49-F238E27FC236}">
                      <a16:creationId xmlns:a16="http://schemas.microsoft.com/office/drawing/2014/main" id="{94DCA28B-1E0C-2A00-B3D1-4C257B0CEA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3" name="Freeform 59">
                  <a:extLst>
                    <a:ext uri="{FF2B5EF4-FFF2-40B4-BE49-F238E27FC236}">
                      <a16:creationId xmlns:a16="http://schemas.microsoft.com/office/drawing/2014/main" id="{75B53CA2-9F51-E1C0-66AF-BA2FB02DAE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4" name="Freeform 62">
                  <a:extLst>
                    <a:ext uri="{FF2B5EF4-FFF2-40B4-BE49-F238E27FC236}">
                      <a16:creationId xmlns:a16="http://schemas.microsoft.com/office/drawing/2014/main" id="{782EC5BD-A6C8-0117-73C6-5044C1F9FD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5" name="Freeform 65">
                  <a:extLst>
                    <a:ext uri="{FF2B5EF4-FFF2-40B4-BE49-F238E27FC236}">
                      <a16:creationId xmlns:a16="http://schemas.microsoft.com/office/drawing/2014/main" id="{82023CE3-CE94-7A4D-8736-7AA10E099C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6" name="Freeform 79">
                  <a:extLst>
                    <a:ext uri="{FF2B5EF4-FFF2-40B4-BE49-F238E27FC236}">
                      <a16:creationId xmlns:a16="http://schemas.microsoft.com/office/drawing/2014/main" id="{2D67D40F-2724-3FA8-06CF-71768FBF20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7" name="Freeform 82">
                  <a:extLst>
                    <a:ext uri="{FF2B5EF4-FFF2-40B4-BE49-F238E27FC236}">
                      <a16:creationId xmlns:a16="http://schemas.microsoft.com/office/drawing/2014/main" id="{39EA6125-BB06-D1DD-50E2-D330AD2289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8" name="Freeform 85">
                  <a:extLst>
                    <a:ext uri="{FF2B5EF4-FFF2-40B4-BE49-F238E27FC236}">
                      <a16:creationId xmlns:a16="http://schemas.microsoft.com/office/drawing/2014/main" id="{F6141C5F-9D29-B3C7-D584-3FDFE755FA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9" name="Freeform 88">
                  <a:extLst>
                    <a:ext uri="{FF2B5EF4-FFF2-40B4-BE49-F238E27FC236}">
                      <a16:creationId xmlns:a16="http://schemas.microsoft.com/office/drawing/2014/main" id="{216852A2-E8DA-AC06-9627-4280AE4CA8F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210" name="Group 209">
                  <a:extLst>
                    <a:ext uri="{FF2B5EF4-FFF2-40B4-BE49-F238E27FC236}">
                      <a16:creationId xmlns:a16="http://schemas.microsoft.com/office/drawing/2014/main" id="{3AC5C367-3E02-D135-33AE-86AB80CAE6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211" name="Line 63">
                    <a:extLst>
                      <a:ext uri="{FF2B5EF4-FFF2-40B4-BE49-F238E27FC236}">
                        <a16:creationId xmlns:a16="http://schemas.microsoft.com/office/drawing/2014/main" id="{EBE16287-7713-A96E-61F2-60F12FEB3F4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2" name="Line 66">
                    <a:extLst>
                      <a:ext uri="{FF2B5EF4-FFF2-40B4-BE49-F238E27FC236}">
                        <a16:creationId xmlns:a16="http://schemas.microsoft.com/office/drawing/2014/main" id="{C1331C86-27B1-4D23-911F-4BA30E000F3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3" name="Line 67">
                    <a:extLst>
                      <a:ext uri="{FF2B5EF4-FFF2-40B4-BE49-F238E27FC236}">
                        <a16:creationId xmlns:a16="http://schemas.microsoft.com/office/drawing/2014/main" id="{D117318C-4D30-E712-7268-49ED87C37AA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4" name="Line 80">
                    <a:extLst>
                      <a:ext uri="{FF2B5EF4-FFF2-40B4-BE49-F238E27FC236}">
                        <a16:creationId xmlns:a16="http://schemas.microsoft.com/office/drawing/2014/main" id="{E0A3AEBE-02C6-F58C-7737-E7773CA9599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5" name="Line 83">
                    <a:extLst>
                      <a:ext uri="{FF2B5EF4-FFF2-40B4-BE49-F238E27FC236}">
                        <a16:creationId xmlns:a16="http://schemas.microsoft.com/office/drawing/2014/main" id="{5CB81C54-9B93-E8B9-5379-917700E7DE5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6" name="Line 86">
                    <a:extLst>
                      <a:ext uri="{FF2B5EF4-FFF2-40B4-BE49-F238E27FC236}">
                        <a16:creationId xmlns:a16="http://schemas.microsoft.com/office/drawing/2014/main" id="{C387BAA6-6EDE-8DFE-18F8-FD15661F513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7" name="Line 89">
                    <a:extLst>
                      <a:ext uri="{FF2B5EF4-FFF2-40B4-BE49-F238E27FC236}">
                        <a16:creationId xmlns:a16="http://schemas.microsoft.com/office/drawing/2014/main" id="{358CAF63-13A5-5BDC-8C2C-6A2D9E812BC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DB6D66A8-B714-B495-8C8F-2DD55609D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61E85C74-CEAD-03CF-6BDA-96FFD7746B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92" name="Straight Connector 191">
                    <a:extLst>
                      <a:ext uri="{FF2B5EF4-FFF2-40B4-BE49-F238E27FC236}">
                        <a16:creationId xmlns:a16="http://schemas.microsoft.com/office/drawing/2014/main" id="{B1175C6A-2CAF-E5D9-8BA6-05E39D64F5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Straight Connector 192">
                    <a:extLst>
                      <a:ext uri="{FF2B5EF4-FFF2-40B4-BE49-F238E27FC236}">
                        <a16:creationId xmlns:a16="http://schemas.microsoft.com/office/drawing/2014/main" id="{C1CD4035-1619-3CC4-43DB-98C1AD3419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4" name="Rectangle 30">
                    <a:extLst>
                      <a:ext uri="{FF2B5EF4-FFF2-40B4-BE49-F238E27FC236}">
                        <a16:creationId xmlns:a16="http://schemas.microsoft.com/office/drawing/2014/main" id="{13AA21C6-B181-3609-0808-F25C6F7BACE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5" name="Rectangle 30">
                    <a:extLst>
                      <a:ext uri="{FF2B5EF4-FFF2-40B4-BE49-F238E27FC236}">
                        <a16:creationId xmlns:a16="http://schemas.microsoft.com/office/drawing/2014/main" id="{78713AFA-796F-39D3-3B84-2064D22FC1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89" name="Group 188">
                  <a:extLst>
                    <a:ext uri="{FF2B5EF4-FFF2-40B4-BE49-F238E27FC236}">
                      <a16:creationId xmlns:a16="http://schemas.microsoft.com/office/drawing/2014/main" id="{96EB4BD9-BF72-4C01-A716-9B336FED26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90" name="Freeform: Shape 166">
                    <a:extLst>
                      <a:ext uri="{FF2B5EF4-FFF2-40B4-BE49-F238E27FC236}">
                        <a16:creationId xmlns:a16="http://schemas.microsoft.com/office/drawing/2014/main" id="{61421A63-38F7-A4D6-09FB-94A0505B571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1" name="Freeform: Shape 167">
                    <a:extLst>
                      <a:ext uri="{FF2B5EF4-FFF2-40B4-BE49-F238E27FC236}">
                        <a16:creationId xmlns:a16="http://schemas.microsoft.com/office/drawing/2014/main" id="{ECCC563E-6C2B-D959-466C-5839F449986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B396CE50-3451-0D4E-DE44-E7B8EB58C8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84" name="Group 183">
                  <a:extLst>
                    <a:ext uri="{FF2B5EF4-FFF2-40B4-BE49-F238E27FC236}">
                      <a16:creationId xmlns:a16="http://schemas.microsoft.com/office/drawing/2014/main" id="{1A4E7333-089C-A147-B2DA-1AB8004880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86" name="Freeform 68">
                    <a:extLst>
                      <a:ext uri="{FF2B5EF4-FFF2-40B4-BE49-F238E27FC236}">
                        <a16:creationId xmlns:a16="http://schemas.microsoft.com/office/drawing/2014/main" id="{CB4C3FA2-B8C4-849A-8FEF-FD4156479FF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7" name="Freeform 69">
                    <a:extLst>
                      <a:ext uri="{FF2B5EF4-FFF2-40B4-BE49-F238E27FC236}">
                        <a16:creationId xmlns:a16="http://schemas.microsoft.com/office/drawing/2014/main" id="{A7352DFB-83B4-394B-1682-9EDCDFBBC1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85" name="Line 70">
                  <a:extLst>
                    <a:ext uri="{FF2B5EF4-FFF2-40B4-BE49-F238E27FC236}">
                      <a16:creationId xmlns:a16="http://schemas.microsoft.com/office/drawing/2014/main" id="{6E82FC69-29C3-EF60-F943-47D34C4A8D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C48F4876-42E0-223A-3649-665DEE9E0F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81" name="Freeform 68">
                  <a:extLst>
                    <a:ext uri="{FF2B5EF4-FFF2-40B4-BE49-F238E27FC236}">
                      <a16:creationId xmlns:a16="http://schemas.microsoft.com/office/drawing/2014/main" id="{15F6C0DC-E8E7-D1B8-D0FE-B80BCBC061B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9">
                  <a:extLst>
                    <a:ext uri="{FF2B5EF4-FFF2-40B4-BE49-F238E27FC236}">
                      <a16:creationId xmlns:a16="http://schemas.microsoft.com/office/drawing/2014/main" id="{B516BD6E-1879-9612-82A2-E75657EECA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Line 70">
                  <a:extLst>
                    <a:ext uri="{FF2B5EF4-FFF2-40B4-BE49-F238E27FC236}">
                      <a16:creationId xmlns:a16="http://schemas.microsoft.com/office/drawing/2014/main" id="{3B72CF41-9E67-C139-D4F4-708E1FED12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4A0D3CA-6656-7719-5E51-F8DEAFB5E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02369867-43D8-C03F-DC63-20E1FBDD84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79" name="Freeform: Shape 155">
                    <a:extLst>
                      <a:ext uri="{FF2B5EF4-FFF2-40B4-BE49-F238E27FC236}">
                        <a16:creationId xmlns:a16="http://schemas.microsoft.com/office/drawing/2014/main" id="{5EB569C4-169F-34BC-FEBB-30949323C64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0" name="Freeform: Shape 156">
                    <a:extLst>
                      <a:ext uri="{FF2B5EF4-FFF2-40B4-BE49-F238E27FC236}">
                        <a16:creationId xmlns:a16="http://schemas.microsoft.com/office/drawing/2014/main" id="{41F4F8D6-C404-EC22-F096-2B91365DE17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75" name="Group 174">
                  <a:extLst>
                    <a:ext uri="{FF2B5EF4-FFF2-40B4-BE49-F238E27FC236}">
                      <a16:creationId xmlns:a16="http://schemas.microsoft.com/office/drawing/2014/main" id="{EA3600A3-1B5E-10C1-7E46-1089C36C46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76" name="Straight Connector 175">
                    <a:extLst>
                      <a:ext uri="{FF2B5EF4-FFF2-40B4-BE49-F238E27FC236}">
                        <a16:creationId xmlns:a16="http://schemas.microsoft.com/office/drawing/2014/main" id="{39783C63-0A70-AAF8-E84E-F3069F9F4DA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7" name="Rectangle 5">
                    <a:extLst>
                      <a:ext uri="{FF2B5EF4-FFF2-40B4-BE49-F238E27FC236}">
                        <a16:creationId xmlns:a16="http://schemas.microsoft.com/office/drawing/2014/main" id="{DD8543D5-4CE1-28E0-BDF7-8FF778D9173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8" name="Rectangle 5">
                    <a:extLst>
                      <a:ext uri="{FF2B5EF4-FFF2-40B4-BE49-F238E27FC236}">
                        <a16:creationId xmlns:a16="http://schemas.microsoft.com/office/drawing/2014/main" id="{83A10480-7B05-4D18-4C67-749A22F0EFB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0778306E-7567-105B-49C5-D0B47055F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B8B10F73-CC21-DBBD-42AF-359FCE2ED5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47" name="Freeform 64">
                  <a:extLst>
                    <a:ext uri="{FF2B5EF4-FFF2-40B4-BE49-F238E27FC236}">
                      <a16:creationId xmlns:a16="http://schemas.microsoft.com/office/drawing/2014/main" id="{1192E8BD-2D2D-62F3-5E55-8A1067953D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8" name="Freeform 81">
                  <a:extLst>
                    <a:ext uri="{FF2B5EF4-FFF2-40B4-BE49-F238E27FC236}">
                      <a16:creationId xmlns:a16="http://schemas.microsoft.com/office/drawing/2014/main" id="{4E36EAEE-1668-5BC8-35EE-52A6B476EF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9" name="Freeform 61">
                  <a:extLst>
                    <a:ext uri="{FF2B5EF4-FFF2-40B4-BE49-F238E27FC236}">
                      <a16:creationId xmlns:a16="http://schemas.microsoft.com/office/drawing/2014/main" id="{A98F5D93-DAE9-B837-43F4-3001654BFF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0" name="Freeform 78">
                  <a:extLst>
                    <a:ext uri="{FF2B5EF4-FFF2-40B4-BE49-F238E27FC236}">
                      <a16:creationId xmlns:a16="http://schemas.microsoft.com/office/drawing/2014/main" id="{A22B5A1D-F5FD-570A-31A9-B5B6001FD6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84">
                  <a:extLst>
                    <a:ext uri="{FF2B5EF4-FFF2-40B4-BE49-F238E27FC236}">
                      <a16:creationId xmlns:a16="http://schemas.microsoft.com/office/drawing/2014/main" id="{DFDA00A4-4741-8A3E-37E1-5944D9128FC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2" name="Freeform 87">
                  <a:extLst>
                    <a:ext uri="{FF2B5EF4-FFF2-40B4-BE49-F238E27FC236}">
                      <a16:creationId xmlns:a16="http://schemas.microsoft.com/office/drawing/2014/main" id="{25D30ABA-CC93-88D4-A485-5169829A303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3" name="Freeform 60">
                  <a:extLst>
                    <a:ext uri="{FF2B5EF4-FFF2-40B4-BE49-F238E27FC236}">
                      <a16:creationId xmlns:a16="http://schemas.microsoft.com/office/drawing/2014/main" id="{29AC5743-A154-5FCC-FEAF-BE181AAE366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4" name="Freeform 59">
                  <a:extLst>
                    <a:ext uri="{FF2B5EF4-FFF2-40B4-BE49-F238E27FC236}">
                      <a16:creationId xmlns:a16="http://schemas.microsoft.com/office/drawing/2014/main" id="{681BADEE-A841-F52B-17B4-6E4A98C1A2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5" name="Freeform 62">
                  <a:extLst>
                    <a:ext uri="{FF2B5EF4-FFF2-40B4-BE49-F238E27FC236}">
                      <a16:creationId xmlns:a16="http://schemas.microsoft.com/office/drawing/2014/main" id="{28F3F4EE-2767-57DC-FFD6-221AE429462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6" name="Freeform 65">
                  <a:extLst>
                    <a:ext uri="{FF2B5EF4-FFF2-40B4-BE49-F238E27FC236}">
                      <a16:creationId xmlns:a16="http://schemas.microsoft.com/office/drawing/2014/main" id="{746931C4-1A18-CF86-03DA-4556532DCE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7" name="Freeform 79">
                  <a:extLst>
                    <a:ext uri="{FF2B5EF4-FFF2-40B4-BE49-F238E27FC236}">
                      <a16:creationId xmlns:a16="http://schemas.microsoft.com/office/drawing/2014/main" id="{D35564E7-DC6F-8425-E29C-2F5EA5DFAC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8" name="Freeform 82">
                  <a:extLst>
                    <a:ext uri="{FF2B5EF4-FFF2-40B4-BE49-F238E27FC236}">
                      <a16:creationId xmlns:a16="http://schemas.microsoft.com/office/drawing/2014/main" id="{FFA6262B-6649-4668-D529-E5AE62F8CB5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85">
                  <a:extLst>
                    <a:ext uri="{FF2B5EF4-FFF2-40B4-BE49-F238E27FC236}">
                      <a16:creationId xmlns:a16="http://schemas.microsoft.com/office/drawing/2014/main" id="{D667FC97-3BF4-73D5-C740-F1BADD84920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Freeform 88">
                  <a:extLst>
                    <a:ext uri="{FF2B5EF4-FFF2-40B4-BE49-F238E27FC236}">
                      <a16:creationId xmlns:a16="http://schemas.microsoft.com/office/drawing/2014/main" id="{39AFE5D4-10B5-D30E-B59C-659A1DA9D9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05094123-E398-E33E-CD6A-E33C26D5EF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62" name="Line 63">
                    <a:extLst>
                      <a:ext uri="{FF2B5EF4-FFF2-40B4-BE49-F238E27FC236}">
                        <a16:creationId xmlns:a16="http://schemas.microsoft.com/office/drawing/2014/main" id="{F906F588-65C1-A95A-7D85-7823D8E49EA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3" name="Line 66">
                    <a:extLst>
                      <a:ext uri="{FF2B5EF4-FFF2-40B4-BE49-F238E27FC236}">
                        <a16:creationId xmlns:a16="http://schemas.microsoft.com/office/drawing/2014/main" id="{C7B48C8D-F301-1161-3B2A-A6F3F21A720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Line 67">
                    <a:extLst>
                      <a:ext uri="{FF2B5EF4-FFF2-40B4-BE49-F238E27FC236}">
                        <a16:creationId xmlns:a16="http://schemas.microsoft.com/office/drawing/2014/main" id="{C83AB526-0380-8BBB-6A23-3CD3262F5E6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5" name="Line 80">
                    <a:extLst>
                      <a:ext uri="{FF2B5EF4-FFF2-40B4-BE49-F238E27FC236}">
                        <a16:creationId xmlns:a16="http://schemas.microsoft.com/office/drawing/2014/main" id="{5EE58A7A-AD13-F7C9-70E1-F6D6E56B5D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6" name="Line 83">
                    <a:extLst>
                      <a:ext uri="{FF2B5EF4-FFF2-40B4-BE49-F238E27FC236}">
                        <a16:creationId xmlns:a16="http://schemas.microsoft.com/office/drawing/2014/main" id="{144196E9-A395-DE65-A45C-81D81910DBE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7" name="Line 86">
                    <a:extLst>
                      <a:ext uri="{FF2B5EF4-FFF2-40B4-BE49-F238E27FC236}">
                        <a16:creationId xmlns:a16="http://schemas.microsoft.com/office/drawing/2014/main" id="{68D7126B-C85D-5B82-C59F-10A413CBB1E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8" name="Line 89">
                    <a:extLst>
                      <a:ext uri="{FF2B5EF4-FFF2-40B4-BE49-F238E27FC236}">
                        <a16:creationId xmlns:a16="http://schemas.microsoft.com/office/drawing/2014/main" id="{9A4E43EC-4032-6D86-212F-F3A0B9CF911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CD296425-0AB8-127C-43F8-A90F1E013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39" name="Group 138">
                  <a:extLst>
                    <a:ext uri="{FF2B5EF4-FFF2-40B4-BE49-F238E27FC236}">
                      <a16:creationId xmlns:a16="http://schemas.microsoft.com/office/drawing/2014/main" id="{D4DC2C04-D29B-6D72-B999-8E46497FA7C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43" name="Straight Connector 142">
                    <a:extLst>
                      <a:ext uri="{FF2B5EF4-FFF2-40B4-BE49-F238E27FC236}">
                        <a16:creationId xmlns:a16="http://schemas.microsoft.com/office/drawing/2014/main" id="{CC7EAE7E-C1F1-EEB7-A25F-EA14966764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Straight Connector 143">
                    <a:extLst>
                      <a:ext uri="{FF2B5EF4-FFF2-40B4-BE49-F238E27FC236}">
                        <a16:creationId xmlns:a16="http://schemas.microsoft.com/office/drawing/2014/main" id="{4BD5BDC2-9D03-CAC6-2B09-4A553F14CE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5" name="Rectangle 30">
                    <a:extLst>
                      <a:ext uri="{FF2B5EF4-FFF2-40B4-BE49-F238E27FC236}">
                        <a16:creationId xmlns:a16="http://schemas.microsoft.com/office/drawing/2014/main" id="{88FF3EC9-074C-FC25-DB58-B16C2A0BAC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6" name="Rectangle 30">
                    <a:extLst>
                      <a:ext uri="{FF2B5EF4-FFF2-40B4-BE49-F238E27FC236}">
                        <a16:creationId xmlns:a16="http://schemas.microsoft.com/office/drawing/2014/main" id="{39E899A9-72E6-25A1-D3A2-6584E8934D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1038EE0-9CB5-9E90-77AC-83D62CEFC7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41" name="Freeform: Shape 117">
                    <a:extLst>
                      <a:ext uri="{FF2B5EF4-FFF2-40B4-BE49-F238E27FC236}">
                        <a16:creationId xmlns:a16="http://schemas.microsoft.com/office/drawing/2014/main" id="{F9E5FE40-2ED1-5300-A84C-6AD519A4D1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2" name="Freeform: Shape 118">
                    <a:extLst>
                      <a:ext uri="{FF2B5EF4-FFF2-40B4-BE49-F238E27FC236}">
                        <a16:creationId xmlns:a16="http://schemas.microsoft.com/office/drawing/2014/main" id="{F727641C-709A-3C6A-DEEA-A81AAB653E2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B4972BE8-0D60-9BAA-43A0-BA26A49972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5570ABE8-3EB4-3967-4970-17AB3AECC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7" name="Freeform 68">
                    <a:extLst>
                      <a:ext uri="{FF2B5EF4-FFF2-40B4-BE49-F238E27FC236}">
                        <a16:creationId xmlns:a16="http://schemas.microsoft.com/office/drawing/2014/main" id="{5F057121-AA6F-883F-1242-9B60696471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8" name="Freeform 69">
                    <a:extLst>
                      <a:ext uri="{FF2B5EF4-FFF2-40B4-BE49-F238E27FC236}">
                        <a16:creationId xmlns:a16="http://schemas.microsoft.com/office/drawing/2014/main" id="{D9688FA8-737B-59D3-C875-E2B9B81123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6" name="Line 70">
                  <a:extLst>
                    <a:ext uri="{FF2B5EF4-FFF2-40B4-BE49-F238E27FC236}">
                      <a16:creationId xmlns:a16="http://schemas.microsoft.com/office/drawing/2014/main" id="{DED5EA3C-9F4E-C16B-4E39-7F7F8A1AD4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5242D868-5EFB-87A7-16BF-87544B7D86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32" name="Freeform 68">
                  <a:extLst>
                    <a:ext uri="{FF2B5EF4-FFF2-40B4-BE49-F238E27FC236}">
                      <a16:creationId xmlns:a16="http://schemas.microsoft.com/office/drawing/2014/main" id="{F911D4FD-5089-A4B9-DEA2-A76FFFC84D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9">
                  <a:extLst>
                    <a:ext uri="{FF2B5EF4-FFF2-40B4-BE49-F238E27FC236}">
                      <a16:creationId xmlns:a16="http://schemas.microsoft.com/office/drawing/2014/main" id="{E3ED5AC6-D981-F8EF-9830-C761D103BAF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Line 70">
                  <a:extLst>
                    <a:ext uri="{FF2B5EF4-FFF2-40B4-BE49-F238E27FC236}">
                      <a16:creationId xmlns:a16="http://schemas.microsoft.com/office/drawing/2014/main" id="{1DAFB1A1-4AEE-55C5-13C7-9224BBCE28A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2A5BEE8B-C4E7-B107-2F0B-699E90200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25" name="Group 124">
                  <a:extLst>
                    <a:ext uri="{FF2B5EF4-FFF2-40B4-BE49-F238E27FC236}">
                      <a16:creationId xmlns:a16="http://schemas.microsoft.com/office/drawing/2014/main" id="{C43E0A6E-6B6F-74EE-708A-AEE7D39684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30" name="Freeform: Shape 106">
                    <a:extLst>
                      <a:ext uri="{FF2B5EF4-FFF2-40B4-BE49-F238E27FC236}">
                        <a16:creationId xmlns:a16="http://schemas.microsoft.com/office/drawing/2014/main" id="{202F0004-9E7A-EDC8-7190-B58E2C7567B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1" name="Freeform: Shape 107">
                    <a:extLst>
                      <a:ext uri="{FF2B5EF4-FFF2-40B4-BE49-F238E27FC236}">
                        <a16:creationId xmlns:a16="http://schemas.microsoft.com/office/drawing/2014/main" id="{BF68E52D-6265-2C67-83F4-7F5C62B4329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B934C651-3097-4194-E207-2436245C00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27" name="Straight Connector 126">
                    <a:extLst>
                      <a:ext uri="{FF2B5EF4-FFF2-40B4-BE49-F238E27FC236}">
                        <a16:creationId xmlns:a16="http://schemas.microsoft.com/office/drawing/2014/main" id="{6A0391E8-EAB8-B919-813B-67A4553D12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8" name="Rectangle 5">
                    <a:extLst>
                      <a:ext uri="{FF2B5EF4-FFF2-40B4-BE49-F238E27FC236}">
                        <a16:creationId xmlns:a16="http://schemas.microsoft.com/office/drawing/2014/main" id="{4446A80D-C627-5EBA-4FDC-87843C1B9BB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9" name="Rectangle 5">
                    <a:extLst>
                      <a:ext uri="{FF2B5EF4-FFF2-40B4-BE49-F238E27FC236}">
                        <a16:creationId xmlns:a16="http://schemas.microsoft.com/office/drawing/2014/main" id="{596DA4E3-F86C-392A-FB48-242DBC2B34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F4F7DFB7-6644-F749-AE35-A9995E17A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22640" y="382695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527B5-848A-99B7-DEBB-77812ED065B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6F9B00-4E40-FD83-0F7C-54512E970C4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81FECC-BA25-A5B2-A345-A3E65C8683F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26096" y="4059723"/>
            <a:ext cx="4133088" cy="210312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2286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2pPr>
            <a:lvl3pPr marL="4572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3pPr>
            <a:lvl4pPr marL="6858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4pPr>
            <a:lvl5pPr marL="9144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6096" y="548640"/>
            <a:ext cx="4133088" cy="2986385"/>
          </a:xfrm>
        </p:spPr>
        <p:txBody>
          <a:bodyPr anchor="b">
            <a:noAutofit/>
          </a:bodyPr>
          <a:lstStyle>
            <a:lvl1pPr algn="ctr">
              <a:defRPr sz="4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60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3A28DC48-00C6-EBEB-EC03-5D122ECF1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00212" y="295656"/>
            <a:ext cx="5372481" cy="6288459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937760"/>
            <a:ext cx="4937760" cy="1380744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88720"/>
            <a:ext cx="4937760" cy="3739896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24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D64FEE6-6395-124F-D5E5-CB39A09F74B6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0525EF-886F-AC42-7343-BCD034E2B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32" name="Freeform 64">
                <a:extLst>
                  <a:ext uri="{FF2B5EF4-FFF2-40B4-BE49-F238E27FC236}">
                    <a16:creationId xmlns:a16="http://schemas.microsoft.com/office/drawing/2014/main" id="{A8A8E47A-FDF5-50B4-4618-C4A33A149E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81">
                <a:extLst>
                  <a:ext uri="{FF2B5EF4-FFF2-40B4-BE49-F238E27FC236}">
                    <a16:creationId xmlns:a16="http://schemas.microsoft.com/office/drawing/2014/main" id="{F09EDABE-26FB-7A79-5E5F-B8AD04C9FE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61">
                <a:extLst>
                  <a:ext uri="{FF2B5EF4-FFF2-40B4-BE49-F238E27FC236}">
                    <a16:creationId xmlns:a16="http://schemas.microsoft.com/office/drawing/2014/main" id="{7DB87FB9-B1F5-F6AE-0228-7FA380AB6D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67BDD086-994B-3951-7EA1-38884495F8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4">
                <a:extLst>
                  <a:ext uri="{FF2B5EF4-FFF2-40B4-BE49-F238E27FC236}">
                    <a16:creationId xmlns:a16="http://schemas.microsoft.com/office/drawing/2014/main" id="{B3EFDABE-410D-EF8D-61E8-EE12A74A4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87">
                <a:extLst>
                  <a:ext uri="{FF2B5EF4-FFF2-40B4-BE49-F238E27FC236}">
                    <a16:creationId xmlns:a16="http://schemas.microsoft.com/office/drawing/2014/main" id="{D8FFB40C-5E15-95EF-4B23-067F2A3501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60">
                <a:extLst>
                  <a:ext uri="{FF2B5EF4-FFF2-40B4-BE49-F238E27FC236}">
                    <a16:creationId xmlns:a16="http://schemas.microsoft.com/office/drawing/2014/main" id="{CFA464F4-D964-530E-FA7D-D25F0A9F03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59">
                <a:extLst>
                  <a:ext uri="{FF2B5EF4-FFF2-40B4-BE49-F238E27FC236}">
                    <a16:creationId xmlns:a16="http://schemas.microsoft.com/office/drawing/2014/main" id="{F60BEB1C-DF4B-927D-1E0A-683BD39FA2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2">
                <a:extLst>
                  <a:ext uri="{FF2B5EF4-FFF2-40B4-BE49-F238E27FC236}">
                    <a16:creationId xmlns:a16="http://schemas.microsoft.com/office/drawing/2014/main" id="{A17898DB-E35C-3A9A-435D-9BCE2DD8E3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65">
                <a:extLst>
                  <a:ext uri="{FF2B5EF4-FFF2-40B4-BE49-F238E27FC236}">
                    <a16:creationId xmlns:a16="http://schemas.microsoft.com/office/drawing/2014/main" id="{CBE2BF2F-7E74-3DD9-186E-912B073D05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79">
                <a:extLst>
                  <a:ext uri="{FF2B5EF4-FFF2-40B4-BE49-F238E27FC236}">
                    <a16:creationId xmlns:a16="http://schemas.microsoft.com/office/drawing/2014/main" id="{49F71F86-6386-300F-7999-42ADAFCDD2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2">
                <a:extLst>
                  <a:ext uri="{FF2B5EF4-FFF2-40B4-BE49-F238E27FC236}">
                    <a16:creationId xmlns:a16="http://schemas.microsoft.com/office/drawing/2014/main" id="{272CBC94-1FB5-29DD-4296-1EA2107080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D2991E6-DCC1-0573-F0B2-5382A6C60E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C2AEDDE2-F8D5-ED87-23A5-63DAAC0888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C7AAF43A-91DA-4185-DFAB-1D39B0B145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7" name="Line 63">
                  <a:extLst>
                    <a:ext uri="{FF2B5EF4-FFF2-40B4-BE49-F238E27FC236}">
                      <a16:creationId xmlns:a16="http://schemas.microsoft.com/office/drawing/2014/main" id="{35FFD34C-40E3-A60B-76EE-AECF44B083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66">
                  <a:extLst>
                    <a:ext uri="{FF2B5EF4-FFF2-40B4-BE49-F238E27FC236}">
                      <a16:creationId xmlns:a16="http://schemas.microsoft.com/office/drawing/2014/main" id="{92576DA0-9F10-00AF-6282-619223BA45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Line 67">
                  <a:extLst>
                    <a:ext uri="{FF2B5EF4-FFF2-40B4-BE49-F238E27FC236}">
                      <a16:creationId xmlns:a16="http://schemas.microsoft.com/office/drawing/2014/main" id="{03FBA44C-D20F-47A2-62F6-2154950EEE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Line 80">
                  <a:extLst>
                    <a:ext uri="{FF2B5EF4-FFF2-40B4-BE49-F238E27FC236}">
                      <a16:creationId xmlns:a16="http://schemas.microsoft.com/office/drawing/2014/main" id="{DDD4051D-4885-B8EF-F73F-8BCC936B114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83">
                  <a:extLst>
                    <a:ext uri="{FF2B5EF4-FFF2-40B4-BE49-F238E27FC236}">
                      <a16:creationId xmlns:a16="http://schemas.microsoft.com/office/drawing/2014/main" id="{7A2A002C-64A0-5FE8-8DE8-4702055EF8D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86">
                  <a:extLst>
                    <a:ext uri="{FF2B5EF4-FFF2-40B4-BE49-F238E27FC236}">
                      <a16:creationId xmlns:a16="http://schemas.microsoft.com/office/drawing/2014/main" id="{F88510A4-6BE3-9532-3F93-FEC2A23C877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3" name="Line 89">
                  <a:extLst>
                    <a:ext uri="{FF2B5EF4-FFF2-40B4-BE49-F238E27FC236}">
                      <a16:creationId xmlns:a16="http://schemas.microsoft.com/office/drawing/2014/main" id="{9BABD774-DBCA-30BC-4131-4F1577FAEF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99AFFB3-9F1A-3E38-0F08-5D2791AFA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10" name="Freeform 64">
                <a:extLst>
                  <a:ext uri="{FF2B5EF4-FFF2-40B4-BE49-F238E27FC236}">
                    <a16:creationId xmlns:a16="http://schemas.microsoft.com/office/drawing/2014/main" id="{EA1D0E4F-E46D-8CCB-C5E5-25E5C1E30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81">
                <a:extLst>
                  <a:ext uri="{FF2B5EF4-FFF2-40B4-BE49-F238E27FC236}">
                    <a16:creationId xmlns:a16="http://schemas.microsoft.com/office/drawing/2014/main" id="{CC53FE50-7808-83C8-D8F2-2E8DA5311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61">
                <a:extLst>
                  <a:ext uri="{FF2B5EF4-FFF2-40B4-BE49-F238E27FC236}">
                    <a16:creationId xmlns:a16="http://schemas.microsoft.com/office/drawing/2014/main" id="{B919EF98-7B2F-6B04-7A77-AE875D533A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78">
                <a:extLst>
                  <a:ext uri="{FF2B5EF4-FFF2-40B4-BE49-F238E27FC236}">
                    <a16:creationId xmlns:a16="http://schemas.microsoft.com/office/drawing/2014/main" id="{1B0D9C04-0F2C-8B44-18FA-FC2024A09C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84">
                <a:extLst>
                  <a:ext uri="{FF2B5EF4-FFF2-40B4-BE49-F238E27FC236}">
                    <a16:creationId xmlns:a16="http://schemas.microsoft.com/office/drawing/2014/main" id="{362D619A-CD55-CF0F-0422-1B8D7B52D9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87">
                <a:extLst>
                  <a:ext uri="{FF2B5EF4-FFF2-40B4-BE49-F238E27FC236}">
                    <a16:creationId xmlns:a16="http://schemas.microsoft.com/office/drawing/2014/main" id="{065F7B4C-A938-3C32-A861-A7587B5ED7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60">
                <a:extLst>
                  <a:ext uri="{FF2B5EF4-FFF2-40B4-BE49-F238E27FC236}">
                    <a16:creationId xmlns:a16="http://schemas.microsoft.com/office/drawing/2014/main" id="{CB749656-8463-F0E6-D036-DD50CE3DFE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59">
                <a:extLst>
                  <a:ext uri="{FF2B5EF4-FFF2-40B4-BE49-F238E27FC236}">
                    <a16:creationId xmlns:a16="http://schemas.microsoft.com/office/drawing/2014/main" id="{03A5A064-4A6E-94C6-0076-456A760397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62">
                <a:extLst>
                  <a:ext uri="{FF2B5EF4-FFF2-40B4-BE49-F238E27FC236}">
                    <a16:creationId xmlns:a16="http://schemas.microsoft.com/office/drawing/2014/main" id="{72E10200-1944-FD96-1E5B-E098B8882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65">
                <a:extLst>
                  <a:ext uri="{FF2B5EF4-FFF2-40B4-BE49-F238E27FC236}">
                    <a16:creationId xmlns:a16="http://schemas.microsoft.com/office/drawing/2014/main" id="{EC6AD87D-3D37-1325-B5D7-475D0D4F0D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79">
                <a:extLst>
                  <a:ext uri="{FF2B5EF4-FFF2-40B4-BE49-F238E27FC236}">
                    <a16:creationId xmlns:a16="http://schemas.microsoft.com/office/drawing/2014/main" id="{C809F72C-9526-16ED-4C68-0CD1508A43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82">
                <a:extLst>
                  <a:ext uri="{FF2B5EF4-FFF2-40B4-BE49-F238E27FC236}">
                    <a16:creationId xmlns:a16="http://schemas.microsoft.com/office/drawing/2014/main" id="{C7501AEE-3511-7DA8-5507-E58163F15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85">
                <a:extLst>
                  <a:ext uri="{FF2B5EF4-FFF2-40B4-BE49-F238E27FC236}">
                    <a16:creationId xmlns:a16="http://schemas.microsoft.com/office/drawing/2014/main" id="{B5B3B3C2-40C7-5724-D6DD-A7FD525E5A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88">
                <a:extLst>
                  <a:ext uri="{FF2B5EF4-FFF2-40B4-BE49-F238E27FC236}">
                    <a16:creationId xmlns:a16="http://schemas.microsoft.com/office/drawing/2014/main" id="{0685F264-945C-7E67-FED1-0A8FDCD239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91DF5D6B-A63F-B56E-BED3-BBA18B004F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5" name="Line 63">
                  <a:extLst>
                    <a:ext uri="{FF2B5EF4-FFF2-40B4-BE49-F238E27FC236}">
                      <a16:creationId xmlns:a16="http://schemas.microsoft.com/office/drawing/2014/main" id="{9C52AE5B-80CF-FCA5-A301-C9B63524BE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66">
                  <a:extLst>
                    <a:ext uri="{FF2B5EF4-FFF2-40B4-BE49-F238E27FC236}">
                      <a16:creationId xmlns:a16="http://schemas.microsoft.com/office/drawing/2014/main" id="{F3010A9D-7D19-D866-7901-002C392914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Line 67">
                  <a:extLst>
                    <a:ext uri="{FF2B5EF4-FFF2-40B4-BE49-F238E27FC236}">
                      <a16:creationId xmlns:a16="http://schemas.microsoft.com/office/drawing/2014/main" id="{28EA7283-1E23-555B-CC7B-A33AA653F2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80">
                  <a:extLst>
                    <a:ext uri="{FF2B5EF4-FFF2-40B4-BE49-F238E27FC236}">
                      <a16:creationId xmlns:a16="http://schemas.microsoft.com/office/drawing/2014/main" id="{4F797A27-15AB-6170-23BF-8524DD86900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83">
                  <a:extLst>
                    <a:ext uri="{FF2B5EF4-FFF2-40B4-BE49-F238E27FC236}">
                      <a16:creationId xmlns:a16="http://schemas.microsoft.com/office/drawing/2014/main" id="{1E2C16E9-4D3E-3E94-2784-236D16B781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Line 86">
                  <a:extLst>
                    <a:ext uri="{FF2B5EF4-FFF2-40B4-BE49-F238E27FC236}">
                      <a16:creationId xmlns:a16="http://schemas.microsoft.com/office/drawing/2014/main" id="{28440BE9-C3A0-9278-6300-38A20C6036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Line 89">
                  <a:extLst>
                    <a:ext uri="{FF2B5EF4-FFF2-40B4-BE49-F238E27FC236}">
                      <a16:creationId xmlns:a16="http://schemas.microsoft.com/office/drawing/2014/main" id="{F096B6BD-724F-1EF4-8567-708DA2A210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D6C00DCA-8042-28CC-7733-F23E4BF09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CA419D95-2441-367A-791C-9BFF447BF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D503C1E9-A9FC-A423-20DB-6F2A1BC3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 spc="100" baseline="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463040"/>
            <a:ext cx="7772400" cy="4572000"/>
          </a:xfrm>
        </p:spPr>
        <p:txBody>
          <a:bodyPr anchor="b">
            <a:normAutofit/>
          </a:bodyPr>
          <a:lstStyle>
            <a:lvl1pPr algn="l">
              <a:defRPr sz="6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637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A3B1714-633E-6EE4-2EEA-072FA0231A3D}"/>
              </a:ext>
            </a:extLst>
          </p:cNvPr>
          <p:cNvGrpSpPr/>
          <p:nvPr/>
        </p:nvGrpSpPr>
        <p:grpSpPr>
          <a:xfrm flipH="1"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6234EE4-D59F-9595-0CAF-7E2B184B6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C4393667-DAEE-BF37-1DB5-FBDEEB8B0E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F9747B89-1B4D-4C1A-E343-D17E46FF54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2840429C-AD32-422F-0EB5-9CEF123D90A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16D36F6E-763C-7D59-3110-B58BF69F59B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" name="Rectangle 30">
                    <a:extLst>
                      <a:ext uri="{FF2B5EF4-FFF2-40B4-BE49-F238E27FC236}">
                        <a16:creationId xmlns:a16="http://schemas.microsoft.com/office/drawing/2014/main" id="{C7D62A00-0021-3E68-2F15-1F446A907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2F72EF90-C961-E32C-DC61-BF6B4BCF2D9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3BC4B4E9-DD4D-CF42-1A17-19944A46D9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7" name="Freeform: Shape 57">
                    <a:extLst>
                      <a:ext uri="{FF2B5EF4-FFF2-40B4-BE49-F238E27FC236}">
                        <a16:creationId xmlns:a16="http://schemas.microsoft.com/office/drawing/2014/main" id="{D8B78FF7-F53D-26F6-0193-BB8C5BAA65F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" name="Freeform: Shape 58">
                    <a:extLst>
                      <a:ext uri="{FF2B5EF4-FFF2-40B4-BE49-F238E27FC236}">
                        <a16:creationId xmlns:a16="http://schemas.microsoft.com/office/drawing/2014/main" id="{E78BE96D-BBD4-7722-A220-17FB4C9E16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3972467-2E19-E51B-3CB8-C689E4ADB6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BC28241-A8AC-A3BA-60F6-B1D98F3754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" name="Freeform 68">
                    <a:extLst>
                      <a:ext uri="{FF2B5EF4-FFF2-40B4-BE49-F238E27FC236}">
                        <a16:creationId xmlns:a16="http://schemas.microsoft.com/office/drawing/2014/main" id="{3B1310B4-6584-4B7F-55BD-FA6BD60940A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" name="Freeform 69">
                    <a:extLst>
                      <a:ext uri="{FF2B5EF4-FFF2-40B4-BE49-F238E27FC236}">
                        <a16:creationId xmlns:a16="http://schemas.microsoft.com/office/drawing/2014/main" id="{B8E757E4-39BA-2D4D-1282-EB401424DD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E5F9323E-9E51-34EA-E786-5DD2B96DD61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499C04C-5D0D-0DE0-CBC4-50D633AD4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BBCFF766-676D-A1AA-7C2C-FF66EE535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0977AEAB-78CE-3F68-9FB4-17ECFE6A02A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D8124234-A0FE-CFFA-1DF2-0A0E1C869C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FADBB8B7-DB6D-25AF-0EA5-10A888E1AB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CD4F824D-4613-D9E2-6EEC-F468282A62F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8F3DADDB-772F-D01F-4146-D2160556D58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2B50E9CE-7919-386C-ACAD-B392FA0248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141">
                    <a:extLst>
                      <a:ext uri="{FF2B5EF4-FFF2-40B4-BE49-F238E27FC236}">
                        <a16:creationId xmlns:a16="http://schemas.microsoft.com/office/drawing/2014/main" id="{677DD91C-F25C-A581-878A-40BD59CC379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142">
                    <a:extLst>
                      <a:ext uri="{FF2B5EF4-FFF2-40B4-BE49-F238E27FC236}">
                        <a16:creationId xmlns:a16="http://schemas.microsoft.com/office/drawing/2014/main" id="{47FB4B59-3004-AEFD-E4CE-32ACF51DD4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637D399C-13F0-F535-B7FB-BE71580939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395CAC00-9D51-EBE1-B672-C38C7C6808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4EA30DDB-D605-CD01-CD14-7B0042A770D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FFB3AD06-597D-0A93-F9E5-3BCCAC06E3E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0BC08890-16A3-DD5A-A157-35BDC3A4DD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C95BBF15-A343-270F-0EA8-B8EE401AE66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227EE3CB-33AA-E1EF-BD4D-FE872F5E8D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28AE7F2B-F721-79E7-7462-157C98B25B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0A23D82-12FF-B662-F377-51D819DCA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251460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8467558" cy="347472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cap="all" spc="1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64108"/>
            <a:ext cx="8467558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33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589EAA-E3B5-7904-98E0-CECB9A18D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8B8381-1EBC-AEC1-0F78-956977AFB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3DECDB-2EF3-B217-DA4B-FC0605CB9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9" y="1554480"/>
            <a:ext cx="11064240" cy="47548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12648"/>
            <a:ext cx="11064240" cy="914400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209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789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  <p:sldLayoutId id="2147483782" r:id="rId17"/>
    <p:sldLayoutId id="2147483783" r:id="rId18"/>
    <p:sldLayoutId id="2147483784" r:id="rId19"/>
    <p:sldLayoutId id="2147483785" r:id="rId20"/>
    <p:sldLayoutId id="2147483786" r:id="rId21"/>
    <p:sldLayoutId id="2147483787" r:id="rId22"/>
    <p:sldLayoutId id="2147483788" r:id="rId23"/>
    <p:sldLayoutId id="2147483789" r:id="rId24"/>
    <p:sldLayoutId id="2147483790" r:id="rId25"/>
    <p:sldLayoutId id="2147483791" r:id="rId26"/>
    <p:sldLayoutId id="2147483792" r:id="rId27"/>
    <p:sldLayoutId id="2147483793" r:id="rId28"/>
    <p:sldLayoutId id="2147483794" r:id="rId29"/>
    <p:sldLayoutId id="2147483795" r:id="rId30"/>
    <p:sldLayoutId id="2147483796" r:id="rId31"/>
    <p:sldLayoutId id="2147483797" r:id="rId32"/>
    <p:sldLayoutId id="2147483798" r:id="rId33"/>
    <p:sldLayoutId id="2147483799" r:id="rId34"/>
    <p:sldLayoutId id="2147483800" r:id="rId35"/>
    <p:sldLayoutId id="2147483801" r:id="rId36"/>
    <p:sldLayoutId id="2147483802" r:id="rId37"/>
    <p:sldLayoutId id="2147483803" r:id="rId38"/>
    <p:sldLayoutId id="2147483804" r:id="rId39"/>
    <p:sldLayoutId id="2147483805" r:id="rId40"/>
    <p:sldLayoutId id="2147483806" r:id="rId41"/>
    <p:sldLayoutId id="2147483807" r:id="rId42"/>
    <p:sldLayoutId id="2147483808" r:id="rId43"/>
    <p:sldLayoutId id="2147483809" r:id="rId44"/>
    <p:sldLayoutId id="2147483810" r:id="rId45"/>
    <p:sldLayoutId id="2147483811" r:id="rId46"/>
    <p:sldLayoutId id="2147483812" r:id="rId47"/>
    <p:sldLayoutId id="2147483813" r:id="rId48"/>
    <p:sldLayoutId id="2147483814" r:id="rId49"/>
    <p:sldLayoutId id="2147483815" r:id="rId50"/>
    <p:sldLayoutId id="2147483816" r:id="rId51"/>
    <p:sldLayoutId id="2147483817" r:id="rId52"/>
    <p:sldLayoutId id="2147483818" r:id="rId53"/>
    <p:sldLayoutId id="2147483819" r:id="rId54"/>
    <p:sldLayoutId id="2147483820" r:id="rId55"/>
    <p:sldLayoutId id="2147483821" r:id="rId56"/>
    <p:sldLayoutId id="2147483822" r:id="rId57"/>
    <p:sldLayoutId id="2147483823" r:id="rId5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 spc="0" baseline="0">
          <a:solidFill>
            <a:schemeClr val="tx1">
              <a:lumMod val="75000"/>
              <a:lumOff val="2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356616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356616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i="1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78992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78992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i="1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801368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wpixel.com/search/neon%20sign?sort=curated&amp;page=1&amp;pinlinkid=1991653" TargetMode="External"/><Relationship Id="rId2" Type="http://schemas.openxmlformats.org/officeDocument/2006/relationships/image" Target="../media/image12.1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2E673-2DC6-2B25-D931-151AF6A6D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361" y="732074"/>
            <a:ext cx="7090178" cy="3089399"/>
          </a:xfrm>
        </p:spPr>
        <p:txBody>
          <a:bodyPr>
            <a:normAutofit/>
          </a:bodyPr>
          <a:lstStyle/>
          <a:p>
            <a:br>
              <a:rPr lang="en-IN" dirty="0"/>
            </a:br>
            <a:r>
              <a:rPr lang="en-US" dirty="0"/>
              <a:t> </a:t>
            </a:r>
            <a:r>
              <a:rPr lang="en-US" b="1" dirty="0"/>
              <a:t>Global Economic and Demographic Trends Analysis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B5268-1F49-1D3F-4A64-3B7A6B9BF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143898"/>
            <a:ext cx="5852160" cy="154533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Presented by ALBIN K A</a:t>
            </a:r>
          </a:p>
          <a:p>
            <a:r>
              <a:rPr lang="en-US" dirty="0">
                <a:solidFill>
                  <a:schemeClr val="tx1"/>
                </a:solidFill>
              </a:rPr>
              <a:t>DA DS DECEMEBR BATCH 2024</a:t>
            </a:r>
          </a:p>
          <a:p>
            <a:r>
              <a:rPr lang="en-US" dirty="0">
                <a:solidFill>
                  <a:schemeClr val="tx1"/>
                </a:solidFill>
              </a:rPr>
              <a:t>23/07/2025</a:t>
            </a:r>
          </a:p>
        </p:txBody>
      </p:sp>
    </p:spTree>
    <p:extLst>
      <p:ext uri="{BB962C8B-B14F-4D97-AF65-F5344CB8AC3E}">
        <p14:creationId xmlns:p14="http://schemas.microsoft.com/office/powerpoint/2010/main" val="2691223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E0537-5536-95E9-BC8C-969E90A72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3695" y="762380"/>
            <a:ext cx="8064610" cy="2416862"/>
          </a:xfrm>
        </p:spPr>
        <p:txBody>
          <a:bodyPr>
            <a:noAutofit/>
          </a:bodyPr>
          <a:lstStyle/>
          <a:p>
            <a:pPr algn="ctr"/>
            <a:r>
              <a:rPr lang="en-US" sz="2800" b="1" u="sng" dirty="0"/>
              <a:t>Project Overview</a:t>
            </a:r>
            <a:br>
              <a:rPr lang="en-US" sz="2800" b="1" dirty="0"/>
            </a:br>
            <a:br>
              <a:rPr lang="en-US" sz="2800" b="1" dirty="0"/>
            </a:br>
            <a:br>
              <a:rPr lang="en-US" sz="2800" b="1" dirty="0"/>
            </a:br>
            <a:br>
              <a:rPr lang="en-IN" sz="2800" dirty="0"/>
            </a:b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0F16D0-E21C-5313-C409-6763045A86F7}"/>
              </a:ext>
            </a:extLst>
          </p:cNvPr>
          <p:cNvSpPr txBox="1"/>
          <p:nvPr/>
        </p:nvSpPr>
        <p:spPr>
          <a:xfrm>
            <a:off x="2973843" y="2336393"/>
            <a:ext cx="758292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achana" panose="02000603000000000000" pitchFamily="2" charset="0"/>
                <a:cs typeface="Rachana" panose="02000603000000000000" pitchFamily="2" charset="0"/>
              </a:rPr>
              <a:t>The objective of this project is to analyze and derive insights from global data covering population, GDP, country characteristics, and health-related indicators from multiple sources. </a:t>
            </a:r>
          </a:p>
          <a:p>
            <a:endParaRPr lang="en-US" sz="2000" dirty="0">
              <a:latin typeface="Century" panose="02040604050505020304" pitchFamily="18" charset="0"/>
              <a:cs typeface="Rachana" panose="02000603000000000000" pitchFamily="2" charset="0"/>
            </a:endParaRPr>
          </a:p>
          <a:p>
            <a:r>
              <a:rPr lang="en-US" sz="2000" dirty="0">
                <a:latin typeface="Century" panose="02040604050505020304" pitchFamily="18" charset="0"/>
                <a:cs typeface="Rachana" panose="02000603000000000000" pitchFamily="2" charset="0"/>
              </a:rPr>
              <a:t>USED TOOLS - SSMS,EXCEL,POWER B I</a:t>
            </a:r>
            <a:endParaRPr lang="en-IN" sz="2000" dirty="0">
              <a:latin typeface="Century" panose="02040604050505020304" pitchFamily="18" charset="0"/>
              <a:cs typeface="Rachana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58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1A5DF-8F24-44CE-326B-B247866C1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64108"/>
            <a:ext cx="8467558" cy="155448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305F9E-1087-E0B6-9A58-4CB6F1AEC953}"/>
              </a:ext>
            </a:extLst>
          </p:cNvPr>
          <p:cNvSpPr/>
          <p:nvPr/>
        </p:nvSpPr>
        <p:spPr>
          <a:xfrm>
            <a:off x="414779" y="2743200"/>
            <a:ext cx="6117996" cy="2592371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CF7D-92C9-3D0E-E489-4744B219D3B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8467558" cy="347472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Data Cleaning &amp; Transformation</a:t>
            </a:r>
          </a:p>
          <a:p>
            <a:r>
              <a:rPr lang="en-US" dirty="0">
                <a:solidFill>
                  <a:schemeClr val="tx1"/>
                </a:solidFill>
              </a:rPr>
              <a:t>Statistical Analysis</a:t>
            </a:r>
          </a:p>
          <a:p>
            <a:r>
              <a:rPr lang="en-US" dirty="0">
                <a:solidFill>
                  <a:schemeClr val="tx1"/>
                </a:solidFill>
              </a:rPr>
              <a:t>DAX Calculations</a:t>
            </a:r>
          </a:p>
          <a:p>
            <a:r>
              <a:rPr lang="en-US" dirty="0">
                <a:solidFill>
                  <a:schemeClr val="tx1"/>
                </a:solidFill>
              </a:rPr>
              <a:t>Data Visualization –[ DASHBOARD ]</a:t>
            </a:r>
          </a:p>
          <a:p>
            <a:r>
              <a:rPr lang="en-US" dirty="0">
                <a:solidFill>
                  <a:schemeClr val="tx1"/>
                </a:solidFill>
              </a:rPr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2313051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2CFC9B1-586F-E2A3-093A-889AA8915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61816"/>
            <a:ext cx="11064240" cy="914400"/>
          </a:xfrm>
        </p:spPr>
        <p:txBody>
          <a:bodyPr/>
          <a:lstStyle/>
          <a:p>
            <a:r>
              <a:rPr lang="en-US" dirty="0"/>
              <a:t>Data Cleaning &amp; Transformation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A04712D-52CA-5528-948E-CA6682A41946}"/>
              </a:ext>
            </a:extLst>
          </p:cNvPr>
          <p:cNvSpPr/>
          <p:nvPr/>
        </p:nvSpPr>
        <p:spPr>
          <a:xfrm>
            <a:off x="612649" y="1112362"/>
            <a:ext cx="9134666" cy="116411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DATA SOURCES </a:t>
            </a:r>
            <a:r>
              <a:rPr lang="en-US" dirty="0">
                <a:latin typeface="Arial Rounded MT Bold" panose="020F0704030504030204" pitchFamily="34" charset="0"/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SQL Database (</a:t>
            </a:r>
            <a:r>
              <a:rPr lang="en-IN" dirty="0" err="1"/>
              <a:t>CountriesWorld</a:t>
            </a:r>
            <a:r>
              <a:rPr lang="en-IN" dirty="0"/>
              <a:t> file)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Excel Files (</a:t>
            </a:r>
            <a:r>
              <a:rPr lang="en-US" dirty="0" err="1"/>
              <a:t>PopulationPerCountry</a:t>
            </a:r>
            <a:r>
              <a:rPr lang="en-US" dirty="0"/>
              <a:t>, </a:t>
            </a:r>
            <a:r>
              <a:rPr lang="en-US" dirty="0" err="1"/>
              <a:t>MetaData</a:t>
            </a:r>
            <a:r>
              <a:rPr lang="en-US" dirty="0"/>
              <a:t>, GDP by Country 1960-2016 files)</a:t>
            </a:r>
            <a:endParaRPr lang="en-IN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9BBBDE-3E97-34CE-D279-B9BAB5D41B32}"/>
              </a:ext>
            </a:extLst>
          </p:cNvPr>
          <p:cNvSpPr/>
          <p:nvPr/>
        </p:nvSpPr>
        <p:spPr>
          <a:xfrm>
            <a:off x="292231" y="2318996"/>
            <a:ext cx="11594969" cy="444945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Created a database named '</a:t>
            </a:r>
            <a:r>
              <a:rPr lang="en-US" sz="2000" dirty="0" err="1"/>
              <a:t>CountriesWorld</a:t>
            </a:r>
            <a:r>
              <a:rPr lang="en-US" sz="2000" dirty="0"/>
              <a:t>' and established a connection with Power BI</a:t>
            </a:r>
            <a:endParaRPr lang="en-I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Used Excel to perform basic cleaning tasks, including removing empty columns and filling or deleting cells with null values.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After importing all three Excel files containing GDP data by country into Power BI, I used Power Query Editor to select all year columns and unpivoted them into a single 'Year' column.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Appended three GDP tables and combined all three datasets into a single consolidated table using Power BI's 'Append Queries' feature.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Standardized data types and established relationships across all tables using the 'Country' column as the common key.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996137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4C5BF5C-E04C-F587-708C-BA32AB62A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8003" y="5399673"/>
            <a:ext cx="7996569" cy="473226"/>
          </a:xfrm>
        </p:spPr>
        <p:txBody>
          <a:bodyPr>
            <a:normAutofit/>
          </a:bodyPr>
          <a:lstStyle/>
          <a:p>
            <a:r>
              <a:rPr lang="en-US" b="1" dirty="0"/>
              <a:t>established relationships across all tables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AC3DDB-599E-AD68-9D49-99CECF9FE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590" y="175617"/>
            <a:ext cx="7725961" cy="483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99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78C0D4-7DD8-14B4-A8ED-64888D5BB7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044BA3-3584-E331-8315-F91025469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880" y="188442"/>
            <a:ext cx="11064240" cy="914400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DASHBOARD </a:t>
            </a:r>
            <a:endParaRPr lang="en-IN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D72CEC-2F18-EA15-3E80-B8B4BF200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742" y="893166"/>
            <a:ext cx="10732050" cy="577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96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2FE04-02CD-3507-3F73-039650FA9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AED1E4-C20D-81BD-2653-189A079D1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Statistical Analysis &amp; DAX</a:t>
            </a:r>
            <a:br>
              <a:rPr lang="en-US" dirty="0">
                <a:solidFill>
                  <a:schemeClr val="tx1"/>
                </a:solidFill>
              </a:rPr>
            </a:b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8329DA-B07E-87E3-588C-21D7A299E576}"/>
              </a:ext>
            </a:extLst>
          </p:cNvPr>
          <p:cNvSpPr txBox="1"/>
          <p:nvPr/>
        </p:nvSpPr>
        <p:spPr>
          <a:xfrm>
            <a:off x="791852" y="1602557"/>
            <a:ext cx="2285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POPULATION DATA</a:t>
            </a:r>
            <a:endParaRPr lang="en-IN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71FBE7-A579-4B76-DFA0-7F4C2D31ACBF}"/>
              </a:ext>
            </a:extLst>
          </p:cNvPr>
          <p:cNvSpPr txBox="1"/>
          <p:nvPr/>
        </p:nvSpPr>
        <p:spPr>
          <a:xfrm>
            <a:off x="791852" y="2139885"/>
            <a:ext cx="5401558" cy="3888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 err="1"/>
              <a:t>AVERAGEPopulation</a:t>
            </a:r>
            <a:r>
              <a:rPr lang="en-IN" dirty="0"/>
              <a:t> = AVERAGE('</a:t>
            </a:r>
            <a:r>
              <a:rPr lang="en-IN" dirty="0" err="1"/>
              <a:t>PopulationPerCountry</a:t>
            </a:r>
            <a:r>
              <a:rPr lang="en-IN" dirty="0"/>
              <a:t>'[Population])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MEDIAN_Population</a:t>
            </a:r>
            <a:r>
              <a:rPr lang="en-US" dirty="0"/>
              <a:t> = MEDIAN('</a:t>
            </a:r>
            <a:r>
              <a:rPr lang="en-US" dirty="0" err="1"/>
              <a:t>PopulationPerCountry</a:t>
            </a:r>
            <a:r>
              <a:rPr lang="en-US" dirty="0"/>
              <a:t>'[Population])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 err="1"/>
              <a:t>STDEV_Population</a:t>
            </a:r>
            <a:r>
              <a:rPr lang="en-IN" dirty="0"/>
              <a:t> = STDEV.P(</a:t>
            </a:r>
            <a:r>
              <a:rPr lang="en-IN" dirty="0" err="1"/>
              <a:t>PopulationPerCountry</a:t>
            </a:r>
            <a:r>
              <a:rPr lang="en-IN" dirty="0"/>
              <a:t>[Population])</a:t>
            </a:r>
          </a:p>
          <a:p>
            <a:pPr>
              <a:lnSpc>
                <a:spcPct val="200000"/>
              </a:lnSpc>
            </a:pP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415322-97EA-CED1-564D-FD2F9158B52B}"/>
              </a:ext>
            </a:extLst>
          </p:cNvPr>
          <p:cNvSpPr txBox="1"/>
          <p:nvPr/>
        </p:nvSpPr>
        <p:spPr>
          <a:xfrm>
            <a:off x="9114522" y="1527048"/>
            <a:ext cx="1472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CARD DATA</a:t>
            </a:r>
            <a:endParaRPr lang="en-IN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93C3EC-AF94-4670-0BA4-078B35307D17}"/>
              </a:ext>
            </a:extLst>
          </p:cNvPr>
          <p:cNvSpPr txBox="1"/>
          <p:nvPr/>
        </p:nvSpPr>
        <p:spPr>
          <a:xfrm>
            <a:off x="6675749" y="2139885"/>
            <a:ext cx="5401558" cy="3611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 err="1"/>
              <a:t>Average_GDP</a:t>
            </a:r>
            <a:r>
              <a:rPr lang="en-US" dirty="0"/>
              <a:t> = AVERAGE(</a:t>
            </a:r>
            <a:r>
              <a:rPr lang="en-US" dirty="0" err="1"/>
              <a:t>GDP_By_Country_Yearly</a:t>
            </a:r>
            <a:r>
              <a:rPr lang="en-US" dirty="0"/>
              <a:t>[GDP])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Avg Mortality = AVERAGE('</a:t>
            </a:r>
            <a:r>
              <a:rPr lang="en-US" dirty="0" err="1"/>
              <a:t>countries_world</a:t>
            </a:r>
            <a:r>
              <a:rPr lang="en-US" dirty="0"/>
              <a:t>'[</a:t>
            </a:r>
            <a:r>
              <a:rPr lang="en-US" dirty="0" err="1"/>
              <a:t>Infant_Mortality</a:t>
            </a:r>
            <a:r>
              <a:rPr lang="en-US" dirty="0"/>
              <a:t>])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Global Avg Literacy = </a:t>
            </a:r>
          </a:p>
          <a:p>
            <a:r>
              <a:rPr lang="en-US" dirty="0"/>
              <a:t>AVERAGE('</a:t>
            </a:r>
            <a:r>
              <a:rPr lang="en-US" dirty="0" err="1"/>
              <a:t>countries_world</a:t>
            </a:r>
            <a:r>
              <a:rPr lang="en-US" dirty="0"/>
              <a:t>'[Literacy])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21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52BAF-97EA-E7F2-B059-BC11F3477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432A7-A5B7-1411-2165-D40F07591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Rachana" panose="02000603000000000000" pitchFamily="2" charset="0"/>
                <a:cs typeface="Rachana" panose="02000603000000000000" pitchFamily="2" charset="0"/>
              </a:rPr>
              <a:t>INSIGHTS</a:t>
            </a:r>
            <a:endParaRPr lang="en-IN" b="1" dirty="0">
              <a:latin typeface="Rachana" panose="02000603000000000000" pitchFamily="2" charset="0"/>
              <a:cs typeface="Rachana" panose="02000603000000000000" pitchFamily="2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F74B62C-AABB-8849-4CB2-6E725BD66983}"/>
              </a:ext>
            </a:extLst>
          </p:cNvPr>
          <p:cNvSpPr/>
          <p:nvPr/>
        </p:nvSpPr>
        <p:spPr>
          <a:xfrm>
            <a:off x="515112" y="1263192"/>
            <a:ext cx="11752082" cy="535442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GDP Growth Is Consistently Upward Over </a:t>
            </a:r>
            <a:r>
              <a:rPr lang="en-US" sz="2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TimeThe</a:t>
            </a: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GDP trend from 1960 to 2016 shows a strong upward curve.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Indicates global economic expansion despite challenges across decades.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scatter plot suggests regions with higher literacy tend to have higher GDP per capita.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 Literacy Is Relatively Strong—but Uneven.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standard deviation of population (≈ 449M) is strikingly large compared to the mean and median.</a:t>
            </a:r>
          </a:p>
        </p:txBody>
      </p:sp>
    </p:spTree>
    <p:extLst>
      <p:ext uri="{BB962C8B-B14F-4D97-AF65-F5344CB8AC3E}">
        <p14:creationId xmlns:p14="http://schemas.microsoft.com/office/powerpoint/2010/main" val="1748379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097F4-D01E-4B37-9105-C07DF9BD70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3429000"/>
            <a:ext cx="9944524" cy="1874520"/>
          </a:xfrm>
        </p:spPr>
        <p:txBody>
          <a:bodyPr>
            <a:normAutofit/>
          </a:bodyPr>
          <a:lstStyle/>
          <a:p>
            <a:r>
              <a:rPr lang="en-US" sz="2400" dirty="0"/>
              <a:t>“You cannot control your own population by force, but it can be distracted by consumption”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1F6976-E691-0E9F-C411-823F3EF5E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9616" y="5303520"/>
            <a:ext cx="9198864" cy="548640"/>
          </a:xfrm>
        </p:spPr>
        <p:txBody>
          <a:bodyPr/>
          <a:lstStyle/>
          <a:p>
            <a:r>
              <a:rPr lang="en-US" dirty="0"/>
              <a:t>– Noam Chomsky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7C4E0D-A876-E9D3-5672-2A3340A03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964783" y="1328297"/>
            <a:ext cx="2262433" cy="19036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312438114"/>
      </p:ext>
    </p:extLst>
  </p:cSld>
  <p:clrMapOvr>
    <a:masterClrMapping/>
  </p:clrMapOvr>
</p:sld>
</file>

<file path=ppt/theme/theme1.xml><?xml version="1.0" encoding="utf-8"?>
<a:theme xmlns:a="http://schemas.openxmlformats.org/drawingml/2006/main" name="Frost">
  <a:themeElements>
    <a:clrScheme name="Frosty Design">
      <a:dk1>
        <a:srgbClr val="000000"/>
      </a:dk1>
      <a:lt1>
        <a:srgbClr val="FFFFFF"/>
      </a:lt1>
      <a:dk2>
        <a:srgbClr val="0B2627"/>
      </a:dk2>
      <a:lt2>
        <a:srgbClr val="DAE3E3"/>
      </a:lt2>
      <a:accent1>
        <a:srgbClr val="757E36"/>
      </a:accent1>
      <a:accent2>
        <a:srgbClr val="B494C2"/>
      </a:accent2>
      <a:accent3>
        <a:srgbClr val="8FA2A3"/>
      </a:accent3>
      <a:accent4>
        <a:srgbClr val="CE7F00"/>
      </a:accent4>
      <a:accent5>
        <a:srgbClr val="D15928"/>
      </a:accent5>
      <a:accent6>
        <a:srgbClr val="B7836F"/>
      </a:accent6>
      <a:hlink>
        <a:srgbClr val="467886"/>
      </a:hlink>
      <a:folHlink>
        <a:srgbClr val="96607D"/>
      </a:folHlink>
    </a:clrScheme>
    <a:fontScheme name="Custom 52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 Design_win32_EF_v8" id="{E57F70AE-3A2F-4557-BDD1-21E65A9A0A0C}" vid="{2E8812D5-D458-4E08-AD15-9B8285E6A2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38778BE-8E01-4C63-9D69-0B975B6CA9F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F361F2A-2EA0-4BA8-830A-64FFB91B79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4310FC-FCBF-4C13-8341-E1A358C4F1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2151</TotalTime>
  <Words>396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Batang</vt:lpstr>
      <vt:lpstr>Aptos</vt:lpstr>
      <vt:lpstr>Arial</vt:lpstr>
      <vt:lpstr>Arial Rounded MT Bold</vt:lpstr>
      <vt:lpstr>Avenir Next LT Pro Light</vt:lpstr>
      <vt:lpstr>Century</vt:lpstr>
      <vt:lpstr>Courier New</vt:lpstr>
      <vt:lpstr>Open Sans</vt:lpstr>
      <vt:lpstr>Rachana</vt:lpstr>
      <vt:lpstr>Wingdings</vt:lpstr>
      <vt:lpstr>Frost</vt:lpstr>
      <vt:lpstr>  Global Economic and Demographic Trends Analysis</vt:lpstr>
      <vt:lpstr>Project Overview    </vt:lpstr>
      <vt:lpstr>agenda</vt:lpstr>
      <vt:lpstr>Data Cleaning &amp; Transformation</vt:lpstr>
      <vt:lpstr>PowerPoint Presentation</vt:lpstr>
      <vt:lpstr>DASHBOARD </vt:lpstr>
      <vt:lpstr>Statistical Analysis &amp; DAX </vt:lpstr>
      <vt:lpstr>INSIGHTS</vt:lpstr>
      <vt:lpstr>“You cannot control your own population by force, but it can be distracted by consumption”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Albin K A</cp:lastModifiedBy>
  <cp:revision>12</cp:revision>
  <dcterms:created xsi:type="dcterms:W3CDTF">2024-06-26T20:20:27Z</dcterms:created>
  <dcterms:modified xsi:type="dcterms:W3CDTF">2025-07-23T14:55:19Z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